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EDF80-3850-0DF2-F6BE-1A9FBD76E3E0}" v="2205" dt="2025-10-13T16:16:20.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Woodrow" userId="S::z.woodrow@st-anselms.org.uk::9ee8eef7-a0ce-45f4-826a-135a0f3fb62d" providerId="AD" clId="Web-{343EDF80-3850-0DF2-F6BE-1A9FBD76E3E0}"/>
    <pc:docChg chg="addSld delSld modSld addMainMaster delMainMaster">
      <pc:chgData name="Z.Woodrow" userId="S::z.woodrow@st-anselms.org.uk::9ee8eef7-a0ce-45f4-826a-135a0f3fb62d" providerId="AD" clId="Web-{343EDF80-3850-0DF2-F6BE-1A9FBD76E3E0}" dt="2025-10-13T16:16:20.618" v="2001" actId="20577"/>
      <pc:docMkLst>
        <pc:docMk/>
      </pc:docMkLst>
      <pc:sldChg chg="addSp delSp modSp mod setBg modClrScheme chgLayout">
        <pc:chgData name="Z.Woodrow" userId="S::z.woodrow@st-anselms.org.uk::9ee8eef7-a0ce-45f4-826a-135a0f3fb62d" providerId="AD" clId="Web-{343EDF80-3850-0DF2-F6BE-1A9FBD76E3E0}" dt="2025-10-13T16:05:06.162" v="1740"/>
        <pc:sldMkLst>
          <pc:docMk/>
          <pc:sldMk cId="109857222" sldId="256"/>
        </pc:sldMkLst>
        <pc:spChg chg="mod">
          <ac:chgData name="Z.Woodrow" userId="S::z.woodrow@st-anselms.org.uk::9ee8eef7-a0ce-45f4-826a-135a0f3fb62d" providerId="AD" clId="Web-{343EDF80-3850-0DF2-F6BE-1A9FBD76E3E0}" dt="2025-10-13T14:01:07.038" v="55" actId="1076"/>
          <ac:spMkLst>
            <pc:docMk/>
            <pc:sldMk cId="109857222" sldId="256"/>
            <ac:spMk id="2" creationId="{00000000-0000-0000-0000-000000000000}"/>
          </ac:spMkLst>
        </pc:spChg>
        <pc:spChg chg="mod">
          <ac:chgData name="Z.Woodrow" userId="S::z.woodrow@st-anselms.org.uk::9ee8eef7-a0ce-45f4-826a-135a0f3fb62d" providerId="AD" clId="Web-{343EDF80-3850-0DF2-F6BE-1A9FBD76E3E0}" dt="2025-10-13T13:59:17.282" v="47"/>
          <ac:spMkLst>
            <pc:docMk/>
            <pc:sldMk cId="109857222" sldId="256"/>
            <ac:spMk id="3" creationId="{00000000-0000-0000-0000-000000000000}"/>
          </ac:spMkLst>
        </pc:spChg>
        <pc:spChg chg="add del mod">
          <ac:chgData name="Z.Woodrow" userId="S::z.woodrow@st-anselms.org.uk::9ee8eef7-a0ce-45f4-826a-135a0f3fb62d" providerId="AD" clId="Web-{343EDF80-3850-0DF2-F6BE-1A9FBD76E3E0}" dt="2025-10-13T13:57:55.574" v="39"/>
          <ac:spMkLst>
            <pc:docMk/>
            <pc:sldMk cId="109857222" sldId="256"/>
            <ac:spMk id="6" creationId="{D5AC673A-BA84-1965-AD7E-7222F0A6A532}"/>
          </ac:spMkLst>
        </pc:spChg>
        <pc:spChg chg="add del">
          <ac:chgData name="Z.Woodrow" userId="S::z.woodrow@st-anselms.org.uk::9ee8eef7-a0ce-45f4-826a-135a0f3fb62d" providerId="AD" clId="Web-{343EDF80-3850-0DF2-F6BE-1A9FBD76E3E0}" dt="2025-10-13T13:59:10.938" v="44"/>
          <ac:spMkLst>
            <pc:docMk/>
            <pc:sldMk cId="109857222" sldId="256"/>
            <ac:spMk id="13" creationId="{FF9FFCE1-E057-415B-A971-88EC7E22AF15}"/>
          </ac:spMkLst>
        </pc:spChg>
        <pc:spChg chg="add del">
          <ac:chgData name="Z.Woodrow" userId="S::z.woodrow@st-anselms.org.uk::9ee8eef7-a0ce-45f4-826a-135a0f3fb62d" providerId="AD" clId="Web-{343EDF80-3850-0DF2-F6BE-1A9FBD76E3E0}" dt="2025-10-13T13:59:10.938" v="44"/>
          <ac:spMkLst>
            <pc:docMk/>
            <pc:sldMk cId="109857222" sldId="256"/>
            <ac:spMk id="15" creationId="{B2C335F7-F61C-4EB4-80F2-4B1438FE66BB}"/>
          </ac:spMkLst>
        </pc:spChg>
        <pc:spChg chg="add del">
          <ac:chgData name="Z.Woodrow" userId="S::z.woodrow@st-anselms.org.uk::9ee8eef7-a0ce-45f4-826a-135a0f3fb62d" providerId="AD" clId="Web-{343EDF80-3850-0DF2-F6BE-1A9FBD76E3E0}" dt="2025-10-13T13:59:10.938" v="44"/>
          <ac:spMkLst>
            <pc:docMk/>
            <pc:sldMk cId="109857222" sldId="256"/>
            <ac:spMk id="17" creationId="{D58401B5-5F1B-4D21-9AC3-AAEC8D366502}"/>
          </ac:spMkLst>
        </pc:spChg>
        <pc:spChg chg="add del">
          <ac:chgData name="Z.Woodrow" userId="S::z.woodrow@st-anselms.org.uk::9ee8eef7-a0ce-45f4-826a-135a0f3fb62d" providerId="AD" clId="Web-{343EDF80-3850-0DF2-F6BE-1A9FBD76E3E0}" dt="2025-10-13T13:59:17.204" v="46"/>
          <ac:spMkLst>
            <pc:docMk/>
            <pc:sldMk cId="109857222" sldId="256"/>
            <ac:spMk id="19" creationId="{33E93247-6229-44AB-A550-739E971E690B}"/>
          </ac:spMkLst>
        </pc:spChg>
        <pc:spChg chg="add">
          <ac:chgData name="Z.Woodrow" userId="S::z.woodrow@st-anselms.org.uk::9ee8eef7-a0ce-45f4-826a-135a0f3fb62d" providerId="AD" clId="Web-{343EDF80-3850-0DF2-F6BE-1A9FBD76E3E0}" dt="2025-10-13T13:59:17.282" v="47"/>
          <ac:spMkLst>
            <pc:docMk/>
            <pc:sldMk cId="109857222" sldId="256"/>
            <ac:spMk id="22" creationId="{19F9BF86-FE94-4517-B97D-026C7515E589}"/>
          </ac:spMkLst>
        </pc:spChg>
        <pc:picChg chg="add del mod">
          <ac:chgData name="Z.Woodrow" userId="S::z.woodrow@st-anselms.org.uk::9ee8eef7-a0ce-45f4-826a-135a0f3fb62d" providerId="AD" clId="Web-{343EDF80-3850-0DF2-F6BE-1A9FBD76E3E0}" dt="2025-10-13T13:58:40.358" v="42"/>
          <ac:picMkLst>
            <pc:docMk/>
            <pc:sldMk cId="109857222" sldId="256"/>
            <ac:picMk id="4" creationId="{34660A9C-420B-B2C7-2BDB-D5B7F552CD8E}"/>
          </ac:picMkLst>
        </pc:picChg>
        <pc:picChg chg="add del mod">
          <ac:chgData name="Z.Woodrow" userId="S::z.woodrow@st-anselms.org.uk::9ee8eef7-a0ce-45f4-826a-135a0f3fb62d" providerId="AD" clId="Web-{343EDF80-3850-0DF2-F6BE-1A9FBD76E3E0}" dt="2025-10-13T13:57:55.574" v="40"/>
          <ac:picMkLst>
            <pc:docMk/>
            <pc:sldMk cId="109857222" sldId="256"/>
            <ac:picMk id="5" creationId="{A2F99228-B894-6DE5-C951-99D1966E0D39}"/>
          </ac:picMkLst>
        </pc:picChg>
        <pc:picChg chg="add mod">
          <ac:chgData name="Z.Woodrow" userId="S::z.woodrow@st-anselms.org.uk::9ee8eef7-a0ce-45f4-826a-135a0f3fb62d" providerId="AD" clId="Web-{343EDF80-3850-0DF2-F6BE-1A9FBD76E3E0}" dt="2025-10-13T13:59:52.956" v="50" actId="1076"/>
          <ac:picMkLst>
            <pc:docMk/>
            <pc:sldMk cId="109857222" sldId="256"/>
            <ac:picMk id="8" creationId="{8A3F5BE1-843B-4861-3E85-D73E5E112C01}"/>
          </ac:picMkLst>
        </pc:picChg>
        <pc:picChg chg="add mod">
          <ac:chgData name="Z.Woodrow" userId="S::z.woodrow@st-anselms.org.uk::9ee8eef7-a0ce-45f4-826a-135a0f3fb62d" providerId="AD" clId="Web-{343EDF80-3850-0DF2-F6BE-1A9FBD76E3E0}" dt="2025-10-13T14:01:10.445" v="56" actId="14100"/>
          <ac:picMkLst>
            <pc:docMk/>
            <pc:sldMk cId="109857222" sldId="256"/>
            <ac:picMk id="9" creationId="{AF7B01A0-5616-3D32-4386-DCD41CF22FCA}"/>
          </ac:picMkLst>
        </pc:picChg>
        <pc:cxnChg chg="add del">
          <ac:chgData name="Z.Woodrow" userId="S::z.woodrow@st-anselms.org.uk::9ee8eef7-a0ce-45f4-826a-135a0f3fb62d" providerId="AD" clId="Web-{343EDF80-3850-0DF2-F6BE-1A9FBD76E3E0}" dt="2025-10-13T13:59:17.204" v="46"/>
          <ac:cxnSpMkLst>
            <pc:docMk/>
            <pc:sldMk cId="109857222" sldId="256"/>
            <ac:cxnSpMk id="20" creationId="{EE2E603F-4A95-4FE8-BB06-211DFD75DBEF}"/>
          </ac:cxnSpMkLst>
        </pc:cxnChg>
        <pc:cxnChg chg="add">
          <ac:chgData name="Z.Woodrow" userId="S::z.woodrow@st-anselms.org.uk::9ee8eef7-a0ce-45f4-826a-135a0f3fb62d" providerId="AD" clId="Web-{343EDF80-3850-0DF2-F6BE-1A9FBD76E3E0}" dt="2025-10-13T13:59:17.282" v="47"/>
          <ac:cxnSpMkLst>
            <pc:docMk/>
            <pc:sldMk cId="109857222" sldId="256"/>
            <ac:cxnSpMk id="23" creationId="{6CA391F1-4B2C-521B-F6A5-52C74B30349D}"/>
          </ac:cxnSpMkLst>
        </pc:cxnChg>
      </pc:sldChg>
      <pc:sldChg chg="addSp delSp modSp new mod setBg">
        <pc:chgData name="Z.Woodrow" userId="S::z.woodrow@st-anselms.org.uk::9ee8eef7-a0ce-45f4-826a-135a0f3fb62d" providerId="AD" clId="Web-{343EDF80-3850-0DF2-F6BE-1A9FBD76E3E0}" dt="2025-10-13T16:05:06.256" v="1741"/>
        <pc:sldMkLst>
          <pc:docMk/>
          <pc:sldMk cId="4275055148" sldId="257"/>
        </pc:sldMkLst>
        <pc:spChg chg="mod">
          <ac:chgData name="Z.Woodrow" userId="S::z.woodrow@st-anselms.org.uk::9ee8eef7-a0ce-45f4-826a-135a0f3fb62d" providerId="AD" clId="Web-{343EDF80-3850-0DF2-F6BE-1A9FBD76E3E0}" dt="2025-10-13T14:05:06.642" v="137"/>
          <ac:spMkLst>
            <pc:docMk/>
            <pc:sldMk cId="4275055148" sldId="257"/>
            <ac:spMk id="2" creationId="{C7DF0B06-4DD4-7337-5D7A-20C7EB4F40CD}"/>
          </ac:spMkLst>
        </pc:spChg>
        <pc:spChg chg="mod ord">
          <ac:chgData name="Z.Woodrow" userId="S::z.woodrow@st-anselms.org.uk::9ee8eef7-a0ce-45f4-826a-135a0f3fb62d" providerId="AD" clId="Web-{343EDF80-3850-0DF2-F6BE-1A9FBD76E3E0}" dt="2025-10-13T14:48:54.751" v="441" actId="20577"/>
          <ac:spMkLst>
            <pc:docMk/>
            <pc:sldMk cId="4275055148" sldId="257"/>
            <ac:spMk id="3" creationId="{08953465-D4E4-68D3-D616-EE5CE814656D}"/>
          </ac:spMkLst>
        </pc:spChg>
        <pc:spChg chg="add del">
          <ac:chgData name="Z.Woodrow" userId="S::z.woodrow@st-anselms.org.uk::9ee8eef7-a0ce-45f4-826a-135a0f3fb62d" providerId="AD" clId="Web-{343EDF80-3850-0DF2-F6BE-1A9FBD76E3E0}" dt="2025-10-13T14:05:06.626" v="136"/>
          <ac:spMkLst>
            <pc:docMk/>
            <pc:sldMk cId="4275055148" sldId="257"/>
            <ac:spMk id="9" creationId="{744CAA32-F237-419C-A2DD-43C28D920D3C}"/>
          </ac:spMkLst>
        </pc:spChg>
        <pc:spChg chg="add">
          <ac:chgData name="Z.Woodrow" userId="S::z.woodrow@st-anselms.org.uk::9ee8eef7-a0ce-45f4-826a-135a0f3fb62d" providerId="AD" clId="Web-{343EDF80-3850-0DF2-F6BE-1A9FBD76E3E0}" dt="2025-10-13T14:05:06.642" v="137"/>
          <ac:spMkLst>
            <pc:docMk/>
            <pc:sldMk cId="4275055148" sldId="257"/>
            <ac:spMk id="13" creationId="{744CAA32-F237-419C-A2DD-43C28D920D3C}"/>
          </ac:spMkLst>
        </pc:spChg>
        <pc:picChg chg="add mod">
          <ac:chgData name="Z.Woodrow" userId="S::z.woodrow@st-anselms.org.uk::9ee8eef7-a0ce-45f4-826a-135a0f3fb62d" providerId="AD" clId="Web-{343EDF80-3850-0DF2-F6BE-1A9FBD76E3E0}" dt="2025-10-13T14:05:34.064" v="142" actId="14100"/>
          <ac:picMkLst>
            <pc:docMk/>
            <pc:sldMk cId="4275055148" sldId="257"/>
            <ac:picMk id="4" creationId="{0A99C82D-BC64-A78B-1695-B483433FCE78}"/>
          </ac:picMkLst>
        </pc:picChg>
        <pc:cxnChg chg="add del">
          <ac:chgData name="Z.Woodrow" userId="S::z.woodrow@st-anselms.org.uk::9ee8eef7-a0ce-45f4-826a-135a0f3fb62d" providerId="AD" clId="Web-{343EDF80-3850-0DF2-F6BE-1A9FBD76E3E0}" dt="2025-10-13T14:05:06.626" v="136"/>
          <ac:cxnSpMkLst>
            <pc:docMk/>
            <pc:sldMk cId="4275055148" sldId="257"/>
            <ac:cxnSpMk id="11" creationId="{08052531-D50B-3899-B150-D05525F4F2BC}"/>
          </ac:cxnSpMkLst>
        </pc:cxnChg>
        <pc:cxnChg chg="add">
          <ac:chgData name="Z.Woodrow" userId="S::z.woodrow@st-anselms.org.uk::9ee8eef7-a0ce-45f4-826a-135a0f3fb62d" providerId="AD" clId="Web-{343EDF80-3850-0DF2-F6BE-1A9FBD76E3E0}" dt="2025-10-13T14:05:06.642" v="137"/>
          <ac:cxnSpMkLst>
            <pc:docMk/>
            <pc:sldMk cId="4275055148" sldId="257"/>
            <ac:cxnSpMk id="14" creationId="{92025DBA-8780-9CA0-2826-FF6E3BD1A0C9}"/>
          </ac:cxnSpMkLst>
        </pc:cxnChg>
      </pc:sldChg>
      <pc:sldChg chg="addSp delSp modSp new mod setBg">
        <pc:chgData name="Z.Woodrow" userId="S::z.woodrow@st-anselms.org.uk::9ee8eef7-a0ce-45f4-826a-135a0f3fb62d" providerId="AD" clId="Web-{343EDF80-3850-0DF2-F6BE-1A9FBD76E3E0}" dt="2025-10-13T16:05:06.334" v="1742"/>
        <pc:sldMkLst>
          <pc:docMk/>
          <pc:sldMk cId="3503788228" sldId="258"/>
        </pc:sldMkLst>
        <pc:spChg chg="mod">
          <ac:chgData name="Z.Woodrow" userId="S::z.woodrow@st-anselms.org.uk::9ee8eef7-a0ce-45f4-826a-135a0f3fb62d" providerId="AD" clId="Web-{343EDF80-3850-0DF2-F6BE-1A9FBD76E3E0}" dt="2025-10-13T14:16:31.301" v="185"/>
          <ac:spMkLst>
            <pc:docMk/>
            <pc:sldMk cId="3503788228" sldId="258"/>
            <ac:spMk id="2" creationId="{35214C32-4CFA-EC83-B797-202FE5D8116A}"/>
          </ac:spMkLst>
        </pc:spChg>
        <pc:spChg chg="mod ord">
          <ac:chgData name="Z.Woodrow" userId="S::z.woodrow@st-anselms.org.uk::9ee8eef7-a0ce-45f4-826a-135a0f3fb62d" providerId="AD" clId="Web-{343EDF80-3850-0DF2-F6BE-1A9FBD76E3E0}" dt="2025-10-13T14:49:36.284" v="443" actId="20577"/>
          <ac:spMkLst>
            <pc:docMk/>
            <pc:sldMk cId="3503788228" sldId="258"/>
            <ac:spMk id="3" creationId="{6498E83C-8671-EDB2-F190-0266E874DDB5}"/>
          </ac:spMkLst>
        </pc:spChg>
        <pc:spChg chg="add del mod">
          <ac:chgData name="Z.Woodrow" userId="S::z.woodrow@st-anselms.org.uk::9ee8eef7-a0ce-45f4-826a-135a0f3fb62d" providerId="AD" clId="Web-{343EDF80-3850-0DF2-F6BE-1A9FBD76E3E0}" dt="2025-10-13T14:15:25.484" v="172"/>
          <ac:spMkLst>
            <pc:docMk/>
            <pc:sldMk cId="3503788228" sldId="258"/>
            <ac:spMk id="5" creationId="{485DF7C5-24A9-2532-C87C-74AEAF80F717}"/>
          </ac:spMkLst>
        </pc:spChg>
        <pc:spChg chg="add del">
          <ac:chgData name="Z.Woodrow" userId="S::z.woodrow@st-anselms.org.uk::9ee8eef7-a0ce-45f4-826a-135a0f3fb62d" providerId="AD" clId="Web-{343EDF80-3850-0DF2-F6BE-1A9FBD76E3E0}" dt="2025-10-13T14:16:14.112" v="180"/>
          <ac:spMkLst>
            <pc:docMk/>
            <pc:sldMk cId="3503788228" sldId="258"/>
            <ac:spMk id="9" creationId="{744CAA32-F237-419C-A2DD-43C28D920D3C}"/>
          </ac:spMkLst>
        </pc:spChg>
        <pc:spChg chg="add del">
          <ac:chgData name="Z.Woodrow" userId="S::z.woodrow@st-anselms.org.uk::9ee8eef7-a0ce-45f4-826a-135a0f3fb62d" providerId="AD" clId="Web-{343EDF80-3850-0DF2-F6BE-1A9FBD76E3E0}" dt="2025-10-13T14:16:26.255" v="182"/>
          <ac:spMkLst>
            <pc:docMk/>
            <pc:sldMk cId="3503788228" sldId="258"/>
            <ac:spMk id="13" creationId="{744CAA32-F237-419C-A2DD-43C28D920D3C}"/>
          </ac:spMkLst>
        </pc:spChg>
        <pc:spChg chg="add del">
          <ac:chgData name="Z.Woodrow" userId="S::z.woodrow@st-anselms.org.uk::9ee8eef7-a0ce-45f4-826a-135a0f3fb62d" providerId="AD" clId="Web-{343EDF80-3850-0DF2-F6BE-1A9FBD76E3E0}" dt="2025-10-13T14:16:31.285" v="184"/>
          <ac:spMkLst>
            <pc:docMk/>
            <pc:sldMk cId="3503788228" sldId="258"/>
            <ac:spMk id="16" creationId="{744CAA32-F237-419C-A2DD-43C28D920D3C}"/>
          </ac:spMkLst>
        </pc:spChg>
        <pc:spChg chg="add">
          <ac:chgData name="Z.Woodrow" userId="S::z.woodrow@st-anselms.org.uk::9ee8eef7-a0ce-45f4-826a-135a0f3fb62d" providerId="AD" clId="Web-{343EDF80-3850-0DF2-F6BE-1A9FBD76E3E0}" dt="2025-10-13T14:16:31.301" v="185"/>
          <ac:spMkLst>
            <pc:docMk/>
            <pc:sldMk cId="3503788228" sldId="258"/>
            <ac:spMk id="19" creationId="{DBDA151C-5770-45E4-AAFF-59E7F403866D}"/>
          </ac:spMkLst>
        </pc:spChg>
        <pc:picChg chg="add mod">
          <ac:chgData name="Z.Woodrow" userId="S::z.woodrow@st-anselms.org.uk::9ee8eef7-a0ce-45f4-826a-135a0f3fb62d" providerId="AD" clId="Web-{343EDF80-3850-0DF2-F6BE-1A9FBD76E3E0}" dt="2025-10-13T14:16:31.301" v="185"/>
          <ac:picMkLst>
            <pc:docMk/>
            <pc:sldMk cId="3503788228" sldId="258"/>
            <ac:picMk id="4" creationId="{A1D50939-0735-EC6F-4F41-D61D354E4BDE}"/>
          </ac:picMkLst>
        </pc:picChg>
        <pc:cxnChg chg="add del">
          <ac:chgData name="Z.Woodrow" userId="S::z.woodrow@st-anselms.org.uk::9ee8eef7-a0ce-45f4-826a-135a0f3fb62d" providerId="AD" clId="Web-{343EDF80-3850-0DF2-F6BE-1A9FBD76E3E0}" dt="2025-10-13T14:16:14.112" v="180"/>
          <ac:cxnSpMkLst>
            <pc:docMk/>
            <pc:sldMk cId="3503788228" sldId="258"/>
            <ac:cxnSpMk id="11" creationId="{753FE100-D0AB-4AE2-824B-60CFA31EC6A2}"/>
          </ac:cxnSpMkLst>
        </pc:cxnChg>
        <pc:cxnChg chg="add del">
          <ac:chgData name="Z.Woodrow" userId="S::z.woodrow@st-anselms.org.uk::9ee8eef7-a0ce-45f4-826a-135a0f3fb62d" providerId="AD" clId="Web-{343EDF80-3850-0DF2-F6BE-1A9FBD76E3E0}" dt="2025-10-13T14:16:26.255" v="182"/>
          <ac:cxnSpMkLst>
            <pc:docMk/>
            <pc:sldMk cId="3503788228" sldId="258"/>
            <ac:cxnSpMk id="14" creationId="{92025DBA-8780-9CA0-2826-FF6E3BD1A0C9}"/>
          </ac:cxnSpMkLst>
        </pc:cxnChg>
        <pc:cxnChg chg="add del">
          <ac:chgData name="Z.Woodrow" userId="S::z.woodrow@st-anselms.org.uk::9ee8eef7-a0ce-45f4-826a-135a0f3fb62d" providerId="AD" clId="Web-{343EDF80-3850-0DF2-F6BE-1A9FBD76E3E0}" dt="2025-10-13T14:16:31.285" v="184"/>
          <ac:cxnSpMkLst>
            <pc:docMk/>
            <pc:sldMk cId="3503788228" sldId="258"/>
            <ac:cxnSpMk id="17" creationId="{08052531-D50B-3899-B150-D05525F4F2BC}"/>
          </ac:cxnSpMkLst>
        </pc:cxnChg>
        <pc:cxnChg chg="add">
          <ac:chgData name="Z.Woodrow" userId="S::z.woodrow@st-anselms.org.uk::9ee8eef7-a0ce-45f4-826a-135a0f3fb62d" providerId="AD" clId="Web-{343EDF80-3850-0DF2-F6BE-1A9FBD76E3E0}" dt="2025-10-13T14:16:31.301" v="185"/>
          <ac:cxnSpMkLst>
            <pc:docMk/>
            <pc:sldMk cId="3503788228" sldId="258"/>
            <ac:cxnSpMk id="20" creationId="{2EA0F4A6-3CC9-C9E2-BA02-58FA29F7DD8E}"/>
          </ac:cxnSpMkLst>
        </pc:cxnChg>
      </pc:sldChg>
      <pc:sldChg chg="addSp delSp modSp new mod setBg addAnim">
        <pc:chgData name="Z.Woodrow" userId="S::z.woodrow@st-anselms.org.uk::9ee8eef7-a0ce-45f4-826a-135a0f3fb62d" providerId="AD" clId="Web-{343EDF80-3850-0DF2-F6BE-1A9FBD76E3E0}" dt="2025-10-13T16:05:06.412" v="1743"/>
        <pc:sldMkLst>
          <pc:docMk/>
          <pc:sldMk cId="966931644" sldId="259"/>
        </pc:sldMkLst>
        <pc:spChg chg="mod">
          <ac:chgData name="Z.Woodrow" userId="S::z.woodrow@st-anselms.org.uk::9ee8eef7-a0ce-45f4-826a-135a0f3fb62d" providerId="AD" clId="Web-{343EDF80-3850-0DF2-F6BE-1A9FBD76E3E0}" dt="2025-10-13T14:18:06.272" v="200" actId="20577"/>
          <ac:spMkLst>
            <pc:docMk/>
            <pc:sldMk cId="966931644" sldId="259"/>
            <ac:spMk id="2" creationId="{7F00FA2F-AA38-41B9-E7EE-DDD34B9BAD13}"/>
          </ac:spMkLst>
        </pc:spChg>
        <pc:spChg chg="add del mod">
          <ac:chgData name="Z.Woodrow" userId="S::z.woodrow@st-anselms.org.uk::9ee8eef7-a0ce-45f4-826a-135a0f3fb62d" providerId="AD" clId="Web-{343EDF80-3850-0DF2-F6BE-1A9FBD76E3E0}" dt="2025-10-13T14:50:14.427" v="449" actId="14100"/>
          <ac:spMkLst>
            <pc:docMk/>
            <pc:sldMk cId="966931644" sldId="259"/>
            <ac:spMk id="3" creationId="{38779EF9-FBD9-4579-221F-1D665D14E484}"/>
          </ac:spMkLst>
        </pc:spChg>
        <pc:spChg chg="add mod">
          <ac:chgData name="Z.Woodrow" userId="S::z.woodrow@st-anselms.org.uk::9ee8eef7-a0ce-45f4-826a-135a0f3fb62d" providerId="AD" clId="Web-{343EDF80-3850-0DF2-F6BE-1A9FBD76E3E0}" dt="2025-10-13T14:51:55.870" v="511" actId="20577"/>
          <ac:spMkLst>
            <pc:docMk/>
            <pc:sldMk cId="966931644" sldId="259"/>
            <ac:spMk id="10" creationId="{75E0A35F-E4CF-8826-F829-3151EE7D55A4}"/>
          </ac:spMkLst>
        </pc:spChg>
        <pc:graphicFrameChg chg="add del mod ord modGraphic">
          <ac:chgData name="Z.Woodrow" userId="S::z.woodrow@st-anselms.org.uk::9ee8eef7-a0ce-45f4-826a-135a0f3fb62d" providerId="AD" clId="Web-{343EDF80-3850-0DF2-F6BE-1A9FBD76E3E0}" dt="2025-10-13T14:21:15.370" v="240"/>
          <ac:graphicFrameMkLst>
            <pc:docMk/>
            <pc:sldMk cId="966931644" sldId="259"/>
            <ac:graphicFrameMk id="4" creationId="{7DFC5731-EED6-CE56-C0B7-0D40A2D85B15}"/>
          </ac:graphicFrameMkLst>
        </pc:graphicFrameChg>
        <pc:picChg chg="add mod">
          <ac:chgData name="Z.Woodrow" userId="S::z.woodrow@st-anselms.org.uk::9ee8eef7-a0ce-45f4-826a-135a0f3fb62d" providerId="AD" clId="Web-{343EDF80-3850-0DF2-F6BE-1A9FBD76E3E0}" dt="2025-10-13T14:27:50.612" v="295" actId="1076"/>
          <ac:picMkLst>
            <pc:docMk/>
            <pc:sldMk cId="966931644" sldId="259"/>
            <ac:picMk id="11" creationId="{C52BE043-C058-45B5-CB15-D0B63096BCA4}"/>
          </ac:picMkLst>
        </pc:picChg>
        <pc:picChg chg="add mod">
          <ac:chgData name="Z.Woodrow" userId="S::z.woodrow@st-anselms.org.uk::9ee8eef7-a0ce-45f4-826a-135a0f3fb62d" providerId="AD" clId="Web-{343EDF80-3850-0DF2-F6BE-1A9FBD76E3E0}" dt="2025-10-13T14:26:26.342" v="289" actId="1076"/>
          <ac:picMkLst>
            <pc:docMk/>
            <pc:sldMk cId="966931644" sldId="259"/>
            <ac:picMk id="12" creationId="{40356140-612F-83B5-85D2-B915750344C1}"/>
          </ac:picMkLst>
        </pc:picChg>
        <pc:picChg chg="add del mod">
          <ac:chgData name="Z.Woodrow" userId="S::z.woodrow@st-anselms.org.uk::9ee8eef7-a0ce-45f4-826a-135a0f3fb62d" providerId="AD" clId="Web-{343EDF80-3850-0DF2-F6BE-1A9FBD76E3E0}" dt="2025-10-13T14:34:45.058" v="334"/>
          <ac:picMkLst>
            <pc:docMk/>
            <pc:sldMk cId="966931644" sldId="259"/>
            <ac:picMk id="13" creationId="{13BFAA68-42A1-1CD7-3B3D-158FC624883F}"/>
          </ac:picMkLst>
        </pc:picChg>
        <pc:picChg chg="add mod">
          <ac:chgData name="Z.Woodrow" userId="S::z.woodrow@st-anselms.org.uk::9ee8eef7-a0ce-45f4-826a-135a0f3fb62d" providerId="AD" clId="Web-{343EDF80-3850-0DF2-F6BE-1A9FBD76E3E0}" dt="2025-10-13T14:49:51.301" v="445" actId="1076"/>
          <ac:picMkLst>
            <pc:docMk/>
            <pc:sldMk cId="966931644" sldId="259"/>
            <ac:picMk id="14" creationId="{999048A8-3EB6-6D43-A634-3F2A74CC8BBB}"/>
          </ac:picMkLst>
        </pc:picChg>
      </pc:sldChg>
      <pc:sldChg chg="addSp delSp modSp new mod setBg modClrScheme addAnim chgLayout">
        <pc:chgData name="Z.Woodrow" userId="S::z.woodrow@st-anselms.org.uk::9ee8eef7-a0ce-45f4-826a-135a0f3fb62d" providerId="AD" clId="Web-{343EDF80-3850-0DF2-F6BE-1A9FBD76E3E0}" dt="2025-10-13T16:05:06.474" v="1744"/>
        <pc:sldMkLst>
          <pc:docMk/>
          <pc:sldMk cId="1966655574" sldId="260"/>
        </pc:sldMkLst>
        <pc:spChg chg="mod ord">
          <ac:chgData name="Z.Woodrow" userId="S::z.woodrow@st-anselms.org.uk::9ee8eef7-a0ce-45f4-826a-135a0f3fb62d" providerId="AD" clId="Web-{343EDF80-3850-0DF2-F6BE-1A9FBD76E3E0}" dt="2025-10-13T14:32:40.043" v="329" actId="20577"/>
          <ac:spMkLst>
            <pc:docMk/>
            <pc:sldMk cId="1966655574" sldId="260"/>
            <ac:spMk id="2" creationId="{958A8240-C9E5-9ECD-5A1A-48158C450550}"/>
          </ac:spMkLst>
        </pc:spChg>
        <pc:spChg chg="del mod ord">
          <ac:chgData name="Z.Woodrow" userId="S::z.woodrow@st-anselms.org.uk::9ee8eef7-a0ce-45f4-826a-135a0f3fb62d" providerId="AD" clId="Web-{343EDF80-3850-0DF2-F6BE-1A9FBD76E3E0}" dt="2025-10-13T14:33:48.558" v="330"/>
          <ac:spMkLst>
            <pc:docMk/>
            <pc:sldMk cId="1966655574" sldId="260"/>
            <ac:spMk id="3" creationId="{A4D8A4B7-D1F0-6F27-157A-1DE2E41A1A02}"/>
          </ac:spMkLst>
        </pc:spChg>
        <pc:spChg chg="add mod ord">
          <ac:chgData name="Z.Woodrow" userId="S::z.woodrow@st-anselms.org.uk::9ee8eef7-a0ce-45f4-826a-135a0f3fb62d" providerId="AD" clId="Web-{343EDF80-3850-0DF2-F6BE-1A9FBD76E3E0}" dt="2025-10-13T14:42:39.908" v="362" actId="20577"/>
          <ac:spMkLst>
            <pc:docMk/>
            <pc:sldMk cId="1966655574" sldId="260"/>
            <ac:spMk id="4" creationId="{30377EF0-7F53-A4F0-DE68-78DD81921D91}"/>
          </ac:spMkLst>
        </pc:spChg>
        <pc:spChg chg="add mod ord">
          <ac:chgData name="Z.Woodrow" userId="S::z.woodrow@st-anselms.org.uk::9ee8eef7-a0ce-45f4-826a-135a0f3fb62d" providerId="AD" clId="Web-{343EDF80-3850-0DF2-F6BE-1A9FBD76E3E0}" dt="2025-10-13T14:42:15.501" v="359" actId="20577"/>
          <ac:spMkLst>
            <pc:docMk/>
            <pc:sldMk cId="1966655574" sldId="260"/>
            <ac:spMk id="5" creationId="{C07689A8-6D47-0656-20FE-F1893BABD267}"/>
          </ac:spMkLst>
        </pc:spChg>
        <pc:spChg chg="add del mod ord">
          <ac:chgData name="Z.Woodrow" userId="S::z.woodrow@st-anselms.org.uk::9ee8eef7-a0ce-45f4-826a-135a0f3fb62d" providerId="AD" clId="Web-{343EDF80-3850-0DF2-F6BE-1A9FBD76E3E0}" dt="2025-10-13T14:34:19.621" v="331"/>
          <ac:spMkLst>
            <pc:docMk/>
            <pc:sldMk cId="1966655574" sldId="260"/>
            <ac:spMk id="6" creationId="{9DAC6906-D4EF-12B9-259F-BE4D7CBBE9A9}"/>
          </ac:spMkLst>
        </pc:spChg>
        <pc:spChg chg="add del">
          <ac:chgData name="Z.Woodrow" userId="S::z.woodrow@st-anselms.org.uk::9ee8eef7-a0ce-45f4-826a-135a0f3fb62d" providerId="AD" clId="Web-{343EDF80-3850-0DF2-F6BE-1A9FBD76E3E0}" dt="2025-10-13T14:39:41.826" v="341"/>
          <ac:spMkLst>
            <pc:docMk/>
            <pc:sldMk cId="1966655574" sldId="260"/>
            <ac:spMk id="9" creationId="{DCE90932-3240-DD85-1755-E1712C05C90F}"/>
          </ac:spMkLst>
        </pc:spChg>
        <pc:spChg chg="add mod">
          <ac:chgData name="Z.Woodrow" userId="S::z.woodrow@st-anselms.org.uk::9ee8eef7-a0ce-45f4-826a-135a0f3fb62d" providerId="AD" clId="Web-{343EDF80-3850-0DF2-F6BE-1A9FBD76E3E0}" dt="2025-10-13T14:42:05.376" v="358" actId="20577"/>
          <ac:spMkLst>
            <pc:docMk/>
            <pc:sldMk cId="1966655574" sldId="260"/>
            <ac:spMk id="10" creationId="{AAB7FE38-BEDD-7727-A4A6-B7D15BD059E3}"/>
          </ac:spMkLst>
        </pc:spChg>
        <pc:spChg chg="add del mod">
          <ac:chgData name="Z.Woodrow" userId="S::z.woodrow@st-anselms.org.uk::9ee8eef7-a0ce-45f4-826a-135a0f3fb62d" providerId="AD" clId="Web-{343EDF80-3850-0DF2-F6BE-1A9FBD76E3E0}" dt="2025-10-13T14:44:16.659" v="365"/>
          <ac:spMkLst>
            <pc:docMk/>
            <pc:sldMk cId="1966655574" sldId="260"/>
            <ac:spMk id="11" creationId="{D4F691AE-367F-55FC-83C1-01858863D58F}"/>
          </ac:spMkLst>
        </pc:spChg>
        <pc:spChg chg="add mod">
          <ac:chgData name="Z.Woodrow" userId="S::z.woodrow@st-anselms.org.uk::9ee8eef7-a0ce-45f4-826a-135a0f3fb62d" providerId="AD" clId="Web-{343EDF80-3850-0DF2-F6BE-1A9FBD76E3E0}" dt="2025-10-13T14:45:46.424" v="410" actId="14100"/>
          <ac:spMkLst>
            <pc:docMk/>
            <pc:sldMk cId="1966655574" sldId="260"/>
            <ac:spMk id="12" creationId="{A70798F8-F5AA-81B2-9323-36C378150470}"/>
          </ac:spMkLst>
        </pc:spChg>
        <pc:picChg chg="add mod ord">
          <ac:chgData name="Z.Woodrow" userId="S::z.woodrow@st-anselms.org.uk::9ee8eef7-a0ce-45f4-826a-135a0f3fb62d" providerId="AD" clId="Web-{343EDF80-3850-0DF2-F6BE-1A9FBD76E3E0}" dt="2025-10-13T14:42:33.361" v="361" actId="1076"/>
          <ac:picMkLst>
            <pc:docMk/>
            <pc:sldMk cId="1966655574" sldId="260"/>
            <ac:picMk id="7" creationId="{72643436-05A5-D5C3-8325-1BB50C4C162E}"/>
          </ac:picMkLst>
        </pc:picChg>
        <pc:picChg chg="add mod ord">
          <ac:chgData name="Z.Woodrow" userId="S::z.woodrow@st-anselms.org.uk::9ee8eef7-a0ce-45f4-826a-135a0f3fb62d" providerId="AD" clId="Web-{343EDF80-3850-0DF2-F6BE-1A9FBD76E3E0}" dt="2025-10-13T14:42:21.782" v="360" actId="1076"/>
          <ac:picMkLst>
            <pc:docMk/>
            <pc:sldMk cId="1966655574" sldId="260"/>
            <ac:picMk id="8" creationId="{7A09B703-6552-C792-E96E-08A8A34D61DD}"/>
          </ac:picMkLst>
        </pc:picChg>
      </pc:sldChg>
      <pc:sldChg chg="addSp delSp modSp new mod setBg modClrScheme chgLayout">
        <pc:chgData name="Z.Woodrow" userId="S::z.woodrow@st-anselms.org.uk::9ee8eef7-a0ce-45f4-826a-135a0f3fb62d" providerId="AD" clId="Web-{343EDF80-3850-0DF2-F6BE-1A9FBD76E3E0}" dt="2025-10-13T16:05:06.521" v="1745"/>
        <pc:sldMkLst>
          <pc:docMk/>
          <pc:sldMk cId="428094961" sldId="261"/>
        </pc:sldMkLst>
        <pc:spChg chg="mod ord">
          <ac:chgData name="Z.Woodrow" userId="S::z.woodrow@st-anselms.org.uk::9ee8eef7-a0ce-45f4-826a-135a0f3fb62d" providerId="AD" clId="Web-{343EDF80-3850-0DF2-F6BE-1A9FBD76E3E0}" dt="2025-10-13T15:10:54.849" v="564"/>
          <ac:spMkLst>
            <pc:docMk/>
            <pc:sldMk cId="428094961" sldId="261"/>
            <ac:spMk id="2" creationId="{270EBB6B-1E7D-65B7-9D7F-33E0C34F522B}"/>
          </ac:spMkLst>
        </pc:spChg>
        <pc:spChg chg="del">
          <ac:chgData name="Z.Woodrow" userId="S::z.woodrow@st-anselms.org.uk::9ee8eef7-a0ce-45f4-826a-135a0f3fb62d" providerId="AD" clId="Web-{343EDF80-3850-0DF2-F6BE-1A9FBD76E3E0}" dt="2025-10-13T14:47:18.148" v="414"/>
          <ac:spMkLst>
            <pc:docMk/>
            <pc:sldMk cId="428094961" sldId="261"/>
            <ac:spMk id="3" creationId="{6C225383-DF26-0A10-532A-B953AC5499C4}"/>
          </ac:spMkLst>
        </pc:spChg>
        <pc:spChg chg="mod ord">
          <ac:chgData name="Z.Woodrow" userId="S::z.woodrow@st-anselms.org.uk::9ee8eef7-a0ce-45f4-826a-135a0f3fb62d" providerId="AD" clId="Web-{343EDF80-3850-0DF2-F6BE-1A9FBD76E3E0}" dt="2025-10-13T15:11:16.350" v="566" actId="20577"/>
          <ac:spMkLst>
            <pc:docMk/>
            <pc:sldMk cId="428094961" sldId="261"/>
            <ac:spMk id="4" creationId="{4334FBAE-7EF7-E856-ABCE-6378A5E88F57}"/>
          </ac:spMkLst>
        </pc:spChg>
        <pc:spChg chg="del">
          <ac:chgData name="Z.Woodrow" userId="S::z.woodrow@st-anselms.org.uk::9ee8eef7-a0ce-45f4-826a-135a0f3fb62d" providerId="AD" clId="Web-{343EDF80-3850-0DF2-F6BE-1A9FBD76E3E0}" dt="2025-10-13T14:47:18.148" v="414"/>
          <ac:spMkLst>
            <pc:docMk/>
            <pc:sldMk cId="428094961" sldId="261"/>
            <ac:spMk id="5" creationId="{337E3132-7457-2434-D1AD-0B73C431F0B1}"/>
          </ac:spMkLst>
        </pc:spChg>
        <pc:spChg chg="del">
          <ac:chgData name="Z.Woodrow" userId="S::z.woodrow@st-anselms.org.uk::9ee8eef7-a0ce-45f4-826a-135a0f3fb62d" providerId="AD" clId="Web-{343EDF80-3850-0DF2-F6BE-1A9FBD76E3E0}" dt="2025-10-13T14:47:18.148" v="414"/>
          <ac:spMkLst>
            <pc:docMk/>
            <pc:sldMk cId="428094961" sldId="261"/>
            <ac:spMk id="6" creationId="{8B2E9D39-16D4-617D-91B7-054E6D804119}"/>
          </ac:spMkLst>
        </pc:spChg>
        <pc:spChg chg="add del">
          <ac:chgData name="Z.Woodrow" userId="S::z.woodrow@st-anselms.org.uk::9ee8eef7-a0ce-45f4-826a-135a0f3fb62d" providerId="AD" clId="Web-{343EDF80-3850-0DF2-F6BE-1A9FBD76E3E0}" dt="2025-10-13T15:09:38.285" v="556"/>
          <ac:spMkLst>
            <pc:docMk/>
            <pc:sldMk cId="428094961" sldId="261"/>
            <ac:spMk id="12" creationId="{744CAA32-F237-419C-A2DD-43C28D920D3C}"/>
          </ac:spMkLst>
        </pc:spChg>
        <pc:spChg chg="add del">
          <ac:chgData name="Z.Woodrow" userId="S::z.woodrow@st-anselms.org.uk::9ee8eef7-a0ce-45f4-826a-135a0f3fb62d" providerId="AD" clId="Web-{343EDF80-3850-0DF2-F6BE-1A9FBD76E3E0}" dt="2025-10-13T15:09:58.458" v="558"/>
          <ac:spMkLst>
            <pc:docMk/>
            <pc:sldMk cId="428094961" sldId="261"/>
            <ac:spMk id="16" creationId="{744CAA32-F237-419C-A2DD-43C28D920D3C}"/>
          </ac:spMkLst>
        </pc:spChg>
        <pc:spChg chg="add del">
          <ac:chgData name="Z.Woodrow" userId="S::z.woodrow@st-anselms.org.uk::9ee8eef7-a0ce-45f4-826a-135a0f3fb62d" providerId="AD" clId="Web-{343EDF80-3850-0DF2-F6BE-1A9FBD76E3E0}" dt="2025-10-13T15:10:54.849" v="564"/>
          <ac:spMkLst>
            <pc:docMk/>
            <pc:sldMk cId="428094961" sldId="261"/>
            <ac:spMk id="19" creationId="{DBDA151C-5770-45E4-AAFF-59E7F403866D}"/>
          </ac:spMkLst>
        </pc:spChg>
        <pc:spChg chg="add">
          <ac:chgData name="Z.Woodrow" userId="S::z.woodrow@st-anselms.org.uk::9ee8eef7-a0ce-45f4-826a-135a0f3fb62d" providerId="AD" clId="Web-{343EDF80-3850-0DF2-F6BE-1A9FBD76E3E0}" dt="2025-10-13T15:10:54.849" v="564"/>
          <ac:spMkLst>
            <pc:docMk/>
            <pc:sldMk cId="428094961" sldId="261"/>
            <ac:spMk id="25" creationId="{063F27BC-7079-4FF7-8F7C-ABC82FA3C247}"/>
          </ac:spMkLst>
        </pc:spChg>
        <pc:picChg chg="add mod">
          <ac:chgData name="Z.Woodrow" userId="S::z.woodrow@st-anselms.org.uk::9ee8eef7-a0ce-45f4-826a-135a0f3fb62d" providerId="AD" clId="Web-{343EDF80-3850-0DF2-F6BE-1A9FBD76E3E0}" dt="2025-10-13T15:10:54.849" v="564"/>
          <ac:picMkLst>
            <pc:docMk/>
            <pc:sldMk cId="428094961" sldId="261"/>
            <ac:picMk id="7" creationId="{B0B303C5-1364-32CD-9379-7F361485263A}"/>
          </ac:picMkLst>
        </pc:picChg>
        <pc:cxnChg chg="add del">
          <ac:chgData name="Z.Woodrow" userId="S::z.woodrow@st-anselms.org.uk::9ee8eef7-a0ce-45f4-826a-135a0f3fb62d" providerId="AD" clId="Web-{343EDF80-3850-0DF2-F6BE-1A9FBD76E3E0}" dt="2025-10-13T15:09:38.285" v="556"/>
          <ac:cxnSpMkLst>
            <pc:docMk/>
            <pc:sldMk cId="428094961" sldId="261"/>
            <ac:cxnSpMk id="14" creationId="{753FE100-D0AB-4AE2-824B-60CFA31EC6A2}"/>
          </ac:cxnSpMkLst>
        </pc:cxnChg>
        <pc:cxnChg chg="add del">
          <ac:chgData name="Z.Woodrow" userId="S::z.woodrow@st-anselms.org.uk::9ee8eef7-a0ce-45f4-826a-135a0f3fb62d" providerId="AD" clId="Web-{343EDF80-3850-0DF2-F6BE-1A9FBD76E3E0}" dt="2025-10-13T15:09:58.458" v="558"/>
          <ac:cxnSpMkLst>
            <pc:docMk/>
            <pc:sldMk cId="428094961" sldId="261"/>
            <ac:cxnSpMk id="17" creationId="{753FE100-D0AB-4AE2-824B-60CFA31EC6A2}"/>
          </ac:cxnSpMkLst>
        </pc:cxnChg>
        <pc:cxnChg chg="add del">
          <ac:chgData name="Z.Woodrow" userId="S::z.woodrow@st-anselms.org.uk::9ee8eef7-a0ce-45f4-826a-135a0f3fb62d" providerId="AD" clId="Web-{343EDF80-3850-0DF2-F6BE-1A9FBD76E3E0}" dt="2025-10-13T15:10:54.849" v="564"/>
          <ac:cxnSpMkLst>
            <pc:docMk/>
            <pc:sldMk cId="428094961" sldId="261"/>
            <ac:cxnSpMk id="20" creationId="{2EA0F4A6-3CC9-C9E2-BA02-58FA29F7DD8E}"/>
          </ac:cxnSpMkLst>
        </pc:cxnChg>
        <pc:cxnChg chg="add">
          <ac:chgData name="Z.Woodrow" userId="S::z.woodrow@st-anselms.org.uk::9ee8eef7-a0ce-45f4-826a-135a0f3fb62d" providerId="AD" clId="Web-{343EDF80-3850-0DF2-F6BE-1A9FBD76E3E0}" dt="2025-10-13T15:10:54.849" v="564"/>
          <ac:cxnSpMkLst>
            <pc:docMk/>
            <pc:sldMk cId="428094961" sldId="261"/>
            <ac:cxnSpMk id="27" creationId="{540DBD50-3CB1-A513-2321-1891E3F0954D}"/>
          </ac:cxnSpMkLst>
        </pc:cxnChg>
      </pc:sldChg>
      <pc:sldChg chg="addSp delSp modSp new mod setBg">
        <pc:chgData name="Z.Woodrow" userId="S::z.woodrow@st-anselms.org.uk::9ee8eef7-a0ce-45f4-826a-135a0f3fb62d" providerId="AD" clId="Web-{343EDF80-3850-0DF2-F6BE-1A9FBD76E3E0}" dt="2025-10-13T16:05:06.709" v="1746"/>
        <pc:sldMkLst>
          <pc:docMk/>
          <pc:sldMk cId="567473127" sldId="262"/>
        </pc:sldMkLst>
        <pc:spChg chg="mod">
          <ac:chgData name="Z.Woodrow" userId="S::z.woodrow@st-anselms.org.uk::9ee8eef7-a0ce-45f4-826a-135a0f3fb62d" providerId="AD" clId="Web-{343EDF80-3850-0DF2-F6BE-1A9FBD76E3E0}" dt="2025-10-13T15:35:13.109" v="791" actId="20577"/>
          <ac:spMkLst>
            <pc:docMk/>
            <pc:sldMk cId="567473127" sldId="262"/>
            <ac:spMk id="2" creationId="{CC1459F7-E1DE-D7D1-AE2F-B135A5FCE902}"/>
          </ac:spMkLst>
        </pc:spChg>
        <pc:spChg chg="mod">
          <ac:chgData name="Z.Woodrow" userId="S::z.woodrow@st-anselms.org.uk::9ee8eef7-a0ce-45f4-826a-135a0f3fb62d" providerId="AD" clId="Web-{343EDF80-3850-0DF2-F6BE-1A9FBD76E3E0}" dt="2025-10-13T15:26:40.451" v="694" actId="20577"/>
          <ac:spMkLst>
            <pc:docMk/>
            <pc:sldMk cId="567473127" sldId="262"/>
            <ac:spMk id="3" creationId="{DFFC0076-2B80-A628-AE2F-A3AE3B39CE55}"/>
          </ac:spMkLst>
        </pc:spChg>
        <pc:spChg chg="mod">
          <ac:chgData name="Z.Woodrow" userId="S::z.woodrow@st-anselms.org.uk::9ee8eef7-a0ce-45f4-826a-135a0f3fb62d" providerId="AD" clId="Web-{343EDF80-3850-0DF2-F6BE-1A9FBD76E3E0}" dt="2025-10-13T15:27:51.469" v="705" actId="14100"/>
          <ac:spMkLst>
            <pc:docMk/>
            <pc:sldMk cId="567473127" sldId="262"/>
            <ac:spMk id="4" creationId="{E82352D6-0423-2274-9E55-C590F5985B68}"/>
          </ac:spMkLst>
        </pc:spChg>
        <pc:spChg chg="del mod">
          <ac:chgData name="Z.Woodrow" userId="S::z.woodrow@st-anselms.org.uk::9ee8eef7-a0ce-45f4-826a-135a0f3fb62d" providerId="AD" clId="Web-{343EDF80-3850-0DF2-F6BE-1A9FBD76E3E0}" dt="2025-10-13T15:26:21.842" v="691"/>
          <ac:spMkLst>
            <pc:docMk/>
            <pc:sldMk cId="567473127" sldId="262"/>
            <ac:spMk id="5" creationId="{A8ED6DC6-E8E6-4334-6073-FBA8FBA89E72}"/>
          </ac:spMkLst>
        </pc:spChg>
        <pc:spChg chg="del mod">
          <ac:chgData name="Z.Woodrow" userId="S::z.woodrow@st-anselms.org.uk::9ee8eef7-a0ce-45f4-826a-135a0f3fb62d" providerId="AD" clId="Web-{343EDF80-3850-0DF2-F6BE-1A9FBD76E3E0}" dt="2025-10-13T15:30:01.535" v="717"/>
          <ac:spMkLst>
            <pc:docMk/>
            <pc:sldMk cId="567473127" sldId="262"/>
            <ac:spMk id="6" creationId="{1CB49F7E-BB4C-9BBD-DE1C-4AC2B3FDAF25}"/>
          </ac:spMkLst>
        </pc:spChg>
        <pc:spChg chg="add del mod">
          <ac:chgData name="Z.Woodrow" userId="S::z.woodrow@st-anselms.org.uk::9ee8eef7-a0ce-45f4-826a-135a0f3fb62d" providerId="AD" clId="Web-{343EDF80-3850-0DF2-F6BE-1A9FBD76E3E0}" dt="2025-10-13T15:30:51.088" v="746"/>
          <ac:spMkLst>
            <pc:docMk/>
            <pc:sldMk cId="567473127" sldId="262"/>
            <ac:spMk id="12" creationId="{979AF517-4760-AB30-2F20-A4BF579AD1AF}"/>
          </ac:spMkLst>
        </pc:spChg>
        <pc:spChg chg="add del mod">
          <ac:chgData name="Z.Woodrow" userId="S::z.woodrow@st-anselms.org.uk::9ee8eef7-a0ce-45f4-826a-135a0f3fb62d" providerId="AD" clId="Web-{343EDF80-3850-0DF2-F6BE-1A9FBD76E3E0}" dt="2025-10-13T15:32:09.581" v="760"/>
          <ac:spMkLst>
            <pc:docMk/>
            <pc:sldMk cId="567473127" sldId="262"/>
            <ac:spMk id="15" creationId="{0627E83D-340F-B394-A098-035FD725DA3A}"/>
          </ac:spMkLst>
        </pc:spChg>
        <pc:picChg chg="add mod">
          <ac:chgData name="Z.Woodrow" userId="S::z.woodrow@st-anselms.org.uk::9ee8eef7-a0ce-45f4-826a-135a0f3fb62d" providerId="AD" clId="Web-{343EDF80-3850-0DF2-F6BE-1A9FBD76E3E0}" dt="2025-10-13T15:31:21.201" v="750" actId="1076"/>
          <ac:picMkLst>
            <pc:docMk/>
            <pc:sldMk cId="567473127" sldId="262"/>
            <ac:picMk id="8" creationId="{302F742B-73D1-F3F5-19E9-2A245AB92791}"/>
          </ac:picMkLst>
        </pc:picChg>
        <pc:picChg chg="add mod">
          <ac:chgData name="Z.Woodrow" userId="S::z.woodrow@st-anselms.org.uk::9ee8eef7-a0ce-45f4-826a-135a0f3fb62d" providerId="AD" clId="Web-{343EDF80-3850-0DF2-F6BE-1A9FBD76E3E0}" dt="2025-10-13T15:31:23.186" v="751" actId="1076"/>
          <ac:picMkLst>
            <pc:docMk/>
            <pc:sldMk cId="567473127" sldId="262"/>
            <ac:picMk id="10" creationId="{A7679C31-0B06-B801-D421-3065B0ACEACB}"/>
          </ac:picMkLst>
        </pc:picChg>
        <pc:picChg chg="add mod ord">
          <ac:chgData name="Z.Woodrow" userId="S::z.woodrow@st-anselms.org.uk::9ee8eef7-a0ce-45f4-826a-135a0f3fb62d" providerId="AD" clId="Web-{343EDF80-3850-0DF2-F6BE-1A9FBD76E3E0}" dt="2025-10-13T15:31:26.748" v="752" actId="1076"/>
          <ac:picMkLst>
            <pc:docMk/>
            <pc:sldMk cId="567473127" sldId="262"/>
            <ac:picMk id="11" creationId="{39C8FFB1-4633-B021-B55C-641CBFF0280C}"/>
          </ac:picMkLst>
        </pc:picChg>
        <pc:picChg chg="add mod">
          <ac:chgData name="Z.Woodrow" userId="S::z.woodrow@st-anselms.org.uk::9ee8eef7-a0ce-45f4-826a-135a0f3fb62d" providerId="AD" clId="Web-{343EDF80-3850-0DF2-F6BE-1A9FBD76E3E0}" dt="2025-10-13T15:32:36.036" v="764" actId="14100"/>
          <ac:picMkLst>
            <pc:docMk/>
            <pc:sldMk cId="567473127" sldId="262"/>
            <ac:picMk id="14" creationId="{9DA4383A-3E0C-22D6-56F2-B25177AF3771}"/>
          </ac:picMkLst>
        </pc:picChg>
      </pc:sldChg>
      <pc:sldChg chg="addSp delSp modSp new mod setBg modClrScheme chgLayout">
        <pc:chgData name="Z.Woodrow" userId="S::z.woodrow@st-anselms.org.uk::9ee8eef7-a0ce-45f4-826a-135a0f3fb62d" providerId="AD" clId="Web-{343EDF80-3850-0DF2-F6BE-1A9FBD76E3E0}" dt="2025-10-13T16:05:06.802" v="1747"/>
        <pc:sldMkLst>
          <pc:docMk/>
          <pc:sldMk cId="94092148" sldId="263"/>
        </pc:sldMkLst>
        <pc:spChg chg="mod ord">
          <ac:chgData name="Z.Woodrow" userId="S::z.woodrow@st-anselms.org.uk::9ee8eef7-a0ce-45f4-826a-135a0f3fb62d" providerId="AD" clId="Web-{343EDF80-3850-0DF2-F6BE-1A9FBD76E3E0}" dt="2025-10-13T15:41:01.780" v="959"/>
          <ac:spMkLst>
            <pc:docMk/>
            <pc:sldMk cId="94092148" sldId="263"/>
            <ac:spMk id="2" creationId="{5C09DB07-DF2F-03A6-B1F6-52EC8517C461}"/>
          </ac:spMkLst>
        </pc:spChg>
        <pc:spChg chg="del">
          <ac:chgData name="Z.Woodrow" userId="S::z.woodrow@st-anselms.org.uk::9ee8eef7-a0ce-45f4-826a-135a0f3fb62d" providerId="AD" clId="Web-{343EDF80-3850-0DF2-F6BE-1A9FBD76E3E0}" dt="2025-10-13T15:32:56.428" v="766"/>
          <ac:spMkLst>
            <pc:docMk/>
            <pc:sldMk cId="94092148" sldId="263"/>
            <ac:spMk id="3" creationId="{D696CFE1-6EB4-881E-09AD-BDDDF6C2C318}"/>
          </ac:spMkLst>
        </pc:spChg>
        <pc:spChg chg="mod ord">
          <ac:chgData name="Z.Woodrow" userId="S::z.woodrow@st-anselms.org.uk::9ee8eef7-a0ce-45f4-826a-135a0f3fb62d" providerId="AD" clId="Web-{343EDF80-3850-0DF2-F6BE-1A9FBD76E3E0}" dt="2025-10-13T15:44:20.821" v="1026" actId="20577"/>
          <ac:spMkLst>
            <pc:docMk/>
            <pc:sldMk cId="94092148" sldId="263"/>
            <ac:spMk id="4" creationId="{4847F13D-A55A-6D08-2670-693B91B296B3}"/>
          </ac:spMkLst>
        </pc:spChg>
        <pc:spChg chg="del">
          <ac:chgData name="Z.Woodrow" userId="S::z.woodrow@st-anselms.org.uk::9ee8eef7-a0ce-45f4-826a-135a0f3fb62d" providerId="AD" clId="Web-{343EDF80-3850-0DF2-F6BE-1A9FBD76E3E0}" dt="2025-10-13T15:32:56.428" v="766"/>
          <ac:spMkLst>
            <pc:docMk/>
            <pc:sldMk cId="94092148" sldId="263"/>
            <ac:spMk id="5" creationId="{BE95A2CE-A08A-A8D2-13D4-8030CF630845}"/>
          </ac:spMkLst>
        </pc:spChg>
        <pc:spChg chg="del">
          <ac:chgData name="Z.Woodrow" userId="S::z.woodrow@st-anselms.org.uk::9ee8eef7-a0ce-45f4-826a-135a0f3fb62d" providerId="AD" clId="Web-{343EDF80-3850-0DF2-F6BE-1A9FBD76E3E0}" dt="2025-10-13T15:32:56.428" v="766"/>
          <ac:spMkLst>
            <pc:docMk/>
            <pc:sldMk cId="94092148" sldId="263"/>
            <ac:spMk id="6" creationId="{0BC4D728-DA6E-B397-F1DA-2B607B5898BB}"/>
          </ac:spMkLst>
        </pc:spChg>
        <pc:spChg chg="add del mod">
          <ac:chgData name="Z.Woodrow" userId="S::z.woodrow@st-anselms.org.uk::9ee8eef7-a0ce-45f4-826a-135a0f3fb62d" providerId="AD" clId="Web-{343EDF80-3850-0DF2-F6BE-1A9FBD76E3E0}" dt="2025-10-13T15:40:58.186" v="958"/>
          <ac:spMkLst>
            <pc:docMk/>
            <pc:sldMk cId="94092148" sldId="263"/>
            <ac:spMk id="8" creationId="{1E36234D-94CB-2700-8B5D-7EEEAD39F836}"/>
          </ac:spMkLst>
        </pc:spChg>
        <pc:spChg chg="add del">
          <ac:chgData name="Z.Woodrow" userId="S::z.woodrow@st-anselms.org.uk::9ee8eef7-a0ce-45f4-826a-135a0f3fb62d" providerId="AD" clId="Web-{343EDF80-3850-0DF2-F6BE-1A9FBD76E3E0}" dt="2025-10-13T15:41:01.780" v="959"/>
          <ac:spMkLst>
            <pc:docMk/>
            <pc:sldMk cId="94092148" sldId="263"/>
            <ac:spMk id="13" creationId="{DBDA151C-5770-45E4-AAFF-59E7F403866D}"/>
          </ac:spMkLst>
        </pc:spChg>
        <pc:spChg chg="add">
          <ac:chgData name="Z.Woodrow" userId="S::z.woodrow@st-anselms.org.uk::9ee8eef7-a0ce-45f4-826a-135a0f3fb62d" providerId="AD" clId="Web-{343EDF80-3850-0DF2-F6BE-1A9FBD76E3E0}" dt="2025-10-13T15:41:01.780" v="959"/>
          <ac:spMkLst>
            <pc:docMk/>
            <pc:sldMk cId="94092148" sldId="263"/>
            <ac:spMk id="20" creationId="{744CAA32-F237-419C-A2DD-43C28D920D3C}"/>
          </ac:spMkLst>
        </pc:spChg>
        <pc:picChg chg="add mod">
          <ac:chgData name="Z.Woodrow" userId="S::z.woodrow@st-anselms.org.uk::9ee8eef7-a0ce-45f4-826a-135a0f3fb62d" providerId="AD" clId="Web-{343EDF80-3850-0DF2-F6BE-1A9FBD76E3E0}" dt="2025-10-13T15:41:01.780" v="959"/>
          <ac:picMkLst>
            <pc:docMk/>
            <pc:sldMk cId="94092148" sldId="263"/>
            <ac:picMk id="7" creationId="{C1A29EF0-1672-1B10-E173-2B9E47753091}"/>
          </ac:picMkLst>
        </pc:picChg>
        <pc:cxnChg chg="add del">
          <ac:chgData name="Z.Woodrow" userId="S::z.woodrow@st-anselms.org.uk::9ee8eef7-a0ce-45f4-826a-135a0f3fb62d" providerId="AD" clId="Web-{343EDF80-3850-0DF2-F6BE-1A9FBD76E3E0}" dt="2025-10-13T15:41:01.780" v="959"/>
          <ac:cxnSpMkLst>
            <pc:docMk/>
            <pc:sldMk cId="94092148" sldId="263"/>
            <ac:cxnSpMk id="15" creationId="{2EA0F4A6-3CC9-C9E2-BA02-58FA29F7DD8E}"/>
          </ac:cxnSpMkLst>
        </pc:cxnChg>
        <pc:cxnChg chg="add">
          <ac:chgData name="Z.Woodrow" userId="S::z.woodrow@st-anselms.org.uk::9ee8eef7-a0ce-45f4-826a-135a0f3fb62d" providerId="AD" clId="Web-{343EDF80-3850-0DF2-F6BE-1A9FBD76E3E0}" dt="2025-10-13T15:41:01.780" v="959"/>
          <ac:cxnSpMkLst>
            <pc:docMk/>
            <pc:sldMk cId="94092148" sldId="263"/>
            <ac:cxnSpMk id="22" creationId="{691422F5-4221-4812-AFD9-5479C6D60AD9}"/>
          </ac:cxnSpMkLst>
        </pc:cxnChg>
      </pc:sldChg>
      <pc:sldChg chg="addSp delSp modSp new del">
        <pc:chgData name="Z.Woodrow" userId="S::z.woodrow@st-anselms.org.uk::9ee8eef7-a0ce-45f4-826a-135a0f3fb62d" providerId="AD" clId="Web-{343EDF80-3850-0DF2-F6BE-1A9FBD76E3E0}" dt="2025-10-13T15:29:15.763" v="713"/>
        <pc:sldMkLst>
          <pc:docMk/>
          <pc:sldMk cId="3592545411" sldId="263"/>
        </pc:sldMkLst>
        <pc:spChg chg="mod ord">
          <ac:chgData name="Z.Woodrow" userId="S::z.woodrow@st-anselms.org.uk::9ee8eef7-a0ce-45f4-826a-135a0f3fb62d" providerId="AD" clId="Web-{343EDF80-3850-0DF2-F6BE-1A9FBD76E3E0}" dt="2025-10-13T15:22:55.567" v="654"/>
          <ac:spMkLst>
            <pc:docMk/>
            <pc:sldMk cId="3592545411" sldId="263"/>
            <ac:spMk id="2" creationId="{B5ED0B57-65E8-DD64-7FC2-1EFB08BCBDFB}"/>
          </ac:spMkLst>
        </pc:spChg>
        <pc:spChg chg="del mod">
          <ac:chgData name="Z.Woodrow" userId="S::z.woodrow@st-anselms.org.uk::9ee8eef7-a0ce-45f4-826a-135a0f3fb62d" providerId="AD" clId="Web-{343EDF80-3850-0DF2-F6BE-1A9FBD76E3E0}" dt="2025-10-13T15:20:23.436" v="629"/>
          <ac:spMkLst>
            <pc:docMk/>
            <pc:sldMk cId="3592545411" sldId="263"/>
            <ac:spMk id="3" creationId="{BF4606F4-FD7C-73F8-5BC4-CD8DE38F1CED}"/>
          </ac:spMkLst>
        </pc:spChg>
        <pc:spChg chg="add del mod">
          <ac:chgData name="Z.Woodrow" userId="S::z.woodrow@st-anselms.org.uk::9ee8eef7-a0ce-45f4-826a-135a0f3fb62d" providerId="AD" clId="Web-{343EDF80-3850-0DF2-F6BE-1A9FBD76E3E0}" dt="2025-10-13T15:20:42.019" v="632"/>
          <ac:spMkLst>
            <pc:docMk/>
            <pc:sldMk cId="3592545411" sldId="263"/>
            <ac:spMk id="5" creationId="{8D8C6090-8FD7-D549-9E68-D9BE4186920E}"/>
          </ac:spMkLst>
        </pc:spChg>
        <pc:spChg chg="add del mod">
          <ac:chgData name="Z.Woodrow" userId="S::z.woodrow@st-anselms.org.uk::9ee8eef7-a0ce-45f4-826a-135a0f3fb62d" providerId="AD" clId="Web-{343EDF80-3850-0DF2-F6BE-1A9FBD76E3E0}" dt="2025-10-13T15:20:37.908" v="631"/>
          <ac:spMkLst>
            <pc:docMk/>
            <pc:sldMk cId="3592545411" sldId="263"/>
            <ac:spMk id="8" creationId="{6D3C681F-62F8-D70E-BD92-9F517A5D044D}"/>
          </ac:spMkLst>
        </pc:spChg>
        <pc:spChg chg="add mod">
          <ac:chgData name="Z.Woodrow" userId="S::z.woodrow@st-anselms.org.uk::9ee8eef7-a0ce-45f4-826a-135a0f3fb62d" providerId="AD" clId="Web-{343EDF80-3850-0DF2-F6BE-1A9FBD76E3E0}" dt="2025-10-13T15:19:26.017" v="619" actId="14100"/>
          <ac:spMkLst>
            <pc:docMk/>
            <pc:sldMk cId="3592545411" sldId="263"/>
            <ac:spMk id="11" creationId="{80DDB31B-EFE8-BCE6-5961-476D66ED41AE}"/>
          </ac:spMkLst>
        </pc:spChg>
        <pc:graphicFrameChg chg="add mod">
          <ac:chgData name="Z.Woodrow" userId="S::z.woodrow@st-anselms.org.uk::9ee8eef7-a0ce-45f4-826a-135a0f3fb62d" providerId="AD" clId="Web-{343EDF80-3850-0DF2-F6BE-1A9FBD76E3E0}" dt="2025-10-13T15:23:42.773" v="660" actId="14100"/>
          <ac:graphicFrameMkLst>
            <pc:docMk/>
            <pc:sldMk cId="3592545411" sldId="263"/>
            <ac:graphicFrameMk id="13" creationId="{B02C1D80-0FE1-3332-2946-7C7827855E65}"/>
          </ac:graphicFrameMkLst>
        </pc:graphicFrameChg>
        <pc:picChg chg="add mod ord">
          <ac:chgData name="Z.Woodrow" userId="S::z.woodrow@st-anselms.org.uk::9ee8eef7-a0ce-45f4-826a-135a0f3fb62d" providerId="AD" clId="Web-{343EDF80-3850-0DF2-F6BE-1A9FBD76E3E0}" dt="2025-10-13T15:23:44.945" v="663" actId="1076"/>
          <ac:picMkLst>
            <pc:docMk/>
            <pc:sldMk cId="3592545411" sldId="263"/>
            <ac:picMk id="4" creationId="{63194268-3710-F740-FCE2-7DDB4C577CA2}"/>
          </ac:picMkLst>
        </pc:picChg>
        <pc:picChg chg="add mod">
          <ac:chgData name="Z.Woodrow" userId="S::z.woodrow@st-anselms.org.uk::9ee8eef7-a0ce-45f4-826a-135a0f3fb62d" providerId="AD" clId="Web-{343EDF80-3850-0DF2-F6BE-1A9FBD76E3E0}" dt="2025-10-13T15:22:38.112" v="651" actId="14100"/>
          <ac:picMkLst>
            <pc:docMk/>
            <pc:sldMk cId="3592545411" sldId="263"/>
            <ac:picMk id="7" creationId="{ACE7F384-0419-8390-FE0A-412EC20ADA25}"/>
          </ac:picMkLst>
        </pc:picChg>
        <pc:picChg chg="add mod ord modCrop">
          <ac:chgData name="Z.Woodrow" userId="S::z.woodrow@st-anselms.org.uk::9ee8eef7-a0ce-45f4-826a-135a0f3fb62d" providerId="AD" clId="Web-{343EDF80-3850-0DF2-F6BE-1A9FBD76E3E0}" dt="2025-10-13T15:23:45.367" v="664"/>
          <ac:picMkLst>
            <pc:docMk/>
            <pc:sldMk cId="3592545411" sldId="263"/>
            <ac:picMk id="10" creationId="{063A78D3-8031-1F1F-B37D-8CBF278F9BD3}"/>
          </ac:picMkLst>
        </pc:picChg>
      </pc:sldChg>
      <pc:sldChg chg="addSp delSp modSp new mod setBg">
        <pc:chgData name="Z.Woodrow" userId="S::z.woodrow@st-anselms.org.uk::9ee8eef7-a0ce-45f4-826a-135a0f3fb62d" providerId="AD" clId="Web-{343EDF80-3850-0DF2-F6BE-1A9FBD76E3E0}" dt="2025-10-13T16:05:06.865" v="1748"/>
        <pc:sldMkLst>
          <pc:docMk/>
          <pc:sldMk cId="1535889200" sldId="264"/>
        </pc:sldMkLst>
        <pc:spChg chg="mod">
          <ac:chgData name="Z.Woodrow" userId="S::z.woodrow@st-anselms.org.uk::9ee8eef7-a0ce-45f4-826a-135a0f3fb62d" providerId="AD" clId="Web-{343EDF80-3850-0DF2-F6BE-1A9FBD76E3E0}" dt="2025-10-13T15:51:13.129" v="1097"/>
          <ac:spMkLst>
            <pc:docMk/>
            <pc:sldMk cId="1535889200" sldId="264"/>
            <ac:spMk id="2" creationId="{3F6757EF-5705-E1D4-174A-670B3E9A6E56}"/>
          </ac:spMkLst>
        </pc:spChg>
        <pc:spChg chg="mod ord">
          <ac:chgData name="Z.Woodrow" userId="S::z.woodrow@st-anselms.org.uk::9ee8eef7-a0ce-45f4-826a-135a0f3fb62d" providerId="AD" clId="Web-{343EDF80-3850-0DF2-F6BE-1A9FBD76E3E0}" dt="2025-10-13T15:51:13.129" v="1097"/>
          <ac:spMkLst>
            <pc:docMk/>
            <pc:sldMk cId="1535889200" sldId="264"/>
            <ac:spMk id="3" creationId="{34149F12-393E-3E8D-753E-DF9C8F0DB8BA}"/>
          </ac:spMkLst>
        </pc:spChg>
        <pc:spChg chg="add del mod">
          <ac:chgData name="Z.Woodrow" userId="S::z.woodrow@st-anselms.org.uk::9ee8eef7-a0ce-45f4-826a-135a0f3fb62d" providerId="AD" clId="Web-{343EDF80-3850-0DF2-F6BE-1A9FBD76E3E0}" dt="2025-10-13T15:51:08.551" v="1096"/>
          <ac:spMkLst>
            <pc:docMk/>
            <pc:sldMk cId="1535889200" sldId="264"/>
            <ac:spMk id="5" creationId="{43DF6D72-D3BF-0994-583D-82B45B1CC76C}"/>
          </ac:spMkLst>
        </pc:spChg>
        <pc:spChg chg="add del">
          <ac:chgData name="Z.Woodrow" userId="S::z.woodrow@st-anselms.org.uk::9ee8eef7-a0ce-45f4-826a-135a0f3fb62d" providerId="AD" clId="Web-{343EDF80-3850-0DF2-F6BE-1A9FBD76E3E0}" dt="2025-10-13T15:51:13.129" v="1097"/>
          <ac:spMkLst>
            <pc:docMk/>
            <pc:sldMk cId="1535889200" sldId="264"/>
            <ac:spMk id="10" creationId="{744CAA32-F237-419C-A2DD-43C28D920D3C}"/>
          </ac:spMkLst>
        </pc:spChg>
        <pc:spChg chg="add">
          <ac:chgData name="Z.Woodrow" userId="S::z.woodrow@st-anselms.org.uk::9ee8eef7-a0ce-45f4-826a-135a0f3fb62d" providerId="AD" clId="Web-{343EDF80-3850-0DF2-F6BE-1A9FBD76E3E0}" dt="2025-10-13T15:51:13.129" v="1097"/>
          <ac:spMkLst>
            <pc:docMk/>
            <pc:sldMk cId="1535889200" sldId="264"/>
            <ac:spMk id="17" creationId="{744CAA32-F237-419C-A2DD-43C28D920D3C}"/>
          </ac:spMkLst>
        </pc:spChg>
        <pc:picChg chg="add mod">
          <ac:chgData name="Z.Woodrow" userId="S::z.woodrow@st-anselms.org.uk::9ee8eef7-a0ce-45f4-826a-135a0f3fb62d" providerId="AD" clId="Web-{343EDF80-3850-0DF2-F6BE-1A9FBD76E3E0}" dt="2025-10-13T15:51:13.129" v="1097"/>
          <ac:picMkLst>
            <pc:docMk/>
            <pc:sldMk cId="1535889200" sldId="264"/>
            <ac:picMk id="4" creationId="{09019CE2-5A83-0B23-2411-657F25860D02}"/>
          </ac:picMkLst>
        </pc:picChg>
        <pc:cxnChg chg="add del">
          <ac:chgData name="Z.Woodrow" userId="S::z.woodrow@st-anselms.org.uk::9ee8eef7-a0ce-45f4-826a-135a0f3fb62d" providerId="AD" clId="Web-{343EDF80-3850-0DF2-F6BE-1A9FBD76E3E0}" dt="2025-10-13T15:51:13.129" v="1097"/>
          <ac:cxnSpMkLst>
            <pc:docMk/>
            <pc:sldMk cId="1535889200" sldId="264"/>
            <ac:cxnSpMk id="12" creationId="{08052531-D50B-3899-B150-D05525F4F2BC}"/>
          </ac:cxnSpMkLst>
        </pc:cxnChg>
        <pc:cxnChg chg="add">
          <ac:chgData name="Z.Woodrow" userId="S::z.woodrow@st-anselms.org.uk::9ee8eef7-a0ce-45f4-826a-135a0f3fb62d" providerId="AD" clId="Web-{343EDF80-3850-0DF2-F6BE-1A9FBD76E3E0}" dt="2025-10-13T15:51:13.129" v="1097"/>
          <ac:cxnSpMkLst>
            <pc:docMk/>
            <pc:sldMk cId="1535889200" sldId="264"/>
            <ac:cxnSpMk id="19" creationId="{08052531-D50B-3899-B150-D05525F4F2BC}"/>
          </ac:cxnSpMkLst>
        </pc:cxnChg>
      </pc:sldChg>
      <pc:sldChg chg="addSp modSp new mod setBg">
        <pc:chgData name="Z.Woodrow" userId="S::z.woodrow@st-anselms.org.uk::9ee8eef7-a0ce-45f4-826a-135a0f3fb62d" providerId="AD" clId="Web-{343EDF80-3850-0DF2-F6BE-1A9FBD76E3E0}" dt="2025-10-13T16:08:00.838" v="1802"/>
        <pc:sldMkLst>
          <pc:docMk/>
          <pc:sldMk cId="611669297" sldId="265"/>
        </pc:sldMkLst>
        <pc:spChg chg="mod">
          <ac:chgData name="Z.Woodrow" userId="S::z.woodrow@st-anselms.org.uk::9ee8eef7-a0ce-45f4-826a-135a0f3fb62d" providerId="AD" clId="Web-{343EDF80-3850-0DF2-F6BE-1A9FBD76E3E0}" dt="2025-10-13T16:07:48.041" v="1801"/>
          <ac:spMkLst>
            <pc:docMk/>
            <pc:sldMk cId="611669297" sldId="265"/>
            <ac:spMk id="2" creationId="{548B36A3-232C-8E70-AAB7-9844E37509E3}"/>
          </ac:spMkLst>
        </pc:spChg>
        <pc:spChg chg="mod">
          <ac:chgData name="Z.Woodrow" userId="S::z.woodrow@st-anselms.org.uk::9ee8eef7-a0ce-45f4-826a-135a0f3fb62d" providerId="AD" clId="Web-{343EDF80-3850-0DF2-F6BE-1A9FBD76E3E0}" dt="2025-10-13T16:07:48.041" v="1801"/>
          <ac:spMkLst>
            <pc:docMk/>
            <pc:sldMk cId="611669297" sldId="265"/>
            <ac:spMk id="3" creationId="{78DB9511-A190-B607-15CE-3A16FFFA9F07}"/>
          </ac:spMkLst>
        </pc:spChg>
        <pc:spChg chg="add mod">
          <ac:chgData name="Z.Woodrow" userId="S::z.woodrow@st-anselms.org.uk::9ee8eef7-a0ce-45f4-826a-135a0f3fb62d" providerId="AD" clId="Web-{343EDF80-3850-0DF2-F6BE-1A9FBD76E3E0}" dt="2025-10-13T16:07:48.041" v="1801"/>
          <ac:spMkLst>
            <pc:docMk/>
            <pc:sldMk cId="611669297" sldId="265"/>
            <ac:spMk id="5" creationId="{ACB53051-A0DB-5A2B-3F49-B1AF3FA2DF2F}"/>
          </ac:spMkLst>
        </pc:spChg>
        <pc:spChg chg="add">
          <ac:chgData name="Z.Woodrow" userId="S::z.woodrow@st-anselms.org.uk::9ee8eef7-a0ce-45f4-826a-135a0f3fb62d" providerId="AD" clId="Web-{343EDF80-3850-0DF2-F6BE-1A9FBD76E3E0}" dt="2025-10-13T16:07:48.041" v="1801"/>
          <ac:spMkLst>
            <pc:docMk/>
            <pc:sldMk cId="611669297" sldId="265"/>
            <ac:spMk id="10" creationId="{744CAA32-F237-419C-A2DD-43C28D920D3C}"/>
          </ac:spMkLst>
        </pc:spChg>
        <pc:picChg chg="add mod">
          <ac:chgData name="Z.Woodrow" userId="S::z.woodrow@st-anselms.org.uk::9ee8eef7-a0ce-45f4-826a-135a0f3fb62d" providerId="AD" clId="Web-{343EDF80-3850-0DF2-F6BE-1A9FBD76E3E0}" dt="2025-10-13T16:07:48.041" v="1801"/>
          <ac:picMkLst>
            <pc:docMk/>
            <pc:sldMk cId="611669297" sldId="265"/>
            <ac:picMk id="4" creationId="{0FCB6F5F-78E9-C6E8-A86F-7EDEF81303D6}"/>
          </ac:picMkLst>
        </pc:picChg>
        <pc:cxnChg chg="add">
          <ac:chgData name="Z.Woodrow" userId="S::z.woodrow@st-anselms.org.uk::9ee8eef7-a0ce-45f4-826a-135a0f3fb62d" providerId="AD" clId="Web-{343EDF80-3850-0DF2-F6BE-1A9FBD76E3E0}" dt="2025-10-13T16:07:48.041" v="1801"/>
          <ac:cxnSpMkLst>
            <pc:docMk/>
            <pc:sldMk cId="611669297" sldId="265"/>
            <ac:cxnSpMk id="12" creationId="{753FE100-D0AB-4AE2-824B-60CFA31EC6A2}"/>
          </ac:cxnSpMkLst>
        </pc:cxnChg>
      </pc:sldChg>
      <pc:sldChg chg="addSp modSp new mod setBg">
        <pc:chgData name="Z.Woodrow" userId="S::z.woodrow@st-anselms.org.uk::9ee8eef7-a0ce-45f4-826a-135a0f3fb62d" providerId="AD" clId="Web-{343EDF80-3850-0DF2-F6BE-1A9FBD76E3E0}" dt="2025-10-13T16:16:20.618" v="2001" actId="20577"/>
        <pc:sldMkLst>
          <pc:docMk/>
          <pc:sldMk cId="428533586" sldId="266"/>
        </pc:sldMkLst>
        <pc:spChg chg="mod">
          <ac:chgData name="Z.Woodrow" userId="S::z.woodrow@st-anselms.org.uk::9ee8eef7-a0ce-45f4-826a-135a0f3fb62d" providerId="AD" clId="Web-{343EDF80-3850-0DF2-F6BE-1A9FBD76E3E0}" dt="2025-10-13T16:04:05.816" v="1739"/>
          <ac:spMkLst>
            <pc:docMk/>
            <pc:sldMk cId="428533586" sldId="266"/>
            <ac:spMk id="2" creationId="{3A7601EA-29F6-8ED0-38EA-B288928C0E0A}"/>
          </ac:spMkLst>
        </pc:spChg>
        <pc:spChg chg="mod ord">
          <ac:chgData name="Z.Woodrow" userId="S::z.woodrow@st-anselms.org.uk::9ee8eef7-a0ce-45f4-826a-135a0f3fb62d" providerId="AD" clId="Web-{343EDF80-3850-0DF2-F6BE-1A9FBD76E3E0}" dt="2025-10-13T16:04:05.816" v="1739"/>
          <ac:spMkLst>
            <pc:docMk/>
            <pc:sldMk cId="428533586" sldId="266"/>
            <ac:spMk id="3" creationId="{548AC777-46C9-C512-4550-F2DBD818E2A4}"/>
          </ac:spMkLst>
        </pc:spChg>
        <pc:spChg chg="add mod">
          <ac:chgData name="Z.Woodrow" userId="S::z.woodrow@st-anselms.org.uk::9ee8eef7-a0ce-45f4-826a-135a0f3fb62d" providerId="AD" clId="Web-{343EDF80-3850-0DF2-F6BE-1A9FBD76E3E0}" dt="2025-10-13T16:16:20.618" v="2001" actId="20577"/>
          <ac:spMkLst>
            <pc:docMk/>
            <pc:sldMk cId="428533586" sldId="266"/>
            <ac:spMk id="5" creationId="{029BD05E-FEA3-5C20-F2DB-B3E29E4D4C56}"/>
          </ac:spMkLst>
        </pc:spChg>
        <pc:spChg chg="add">
          <ac:chgData name="Z.Woodrow" userId="S::z.woodrow@st-anselms.org.uk::9ee8eef7-a0ce-45f4-826a-135a0f3fb62d" providerId="AD" clId="Web-{343EDF80-3850-0DF2-F6BE-1A9FBD76E3E0}" dt="2025-10-13T16:04:05.816" v="1739"/>
          <ac:spMkLst>
            <pc:docMk/>
            <pc:sldMk cId="428533586" sldId="266"/>
            <ac:spMk id="9" creationId="{744CAA32-F237-419C-A2DD-43C28D920D3C}"/>
          </ac:spMkLst>
        </pc:spChg>
        <pc:picChg chg="add mod">
          <ac:chgData name="Z.Woodrow" userId="S::z.woodrow@st-anselms.org.uk::9ee8eef7-a0ce-45f4-826a-135a0f3fb62d" providerId="AD" clId="Web-{343EDF80-3850-0DF2-F6BE-1A9FBD76E3E0}" dt="2025-10-13T16:04:05.816" v="1739"/>
          <ac:picMkLst>
            <pc:docMk/>
            <pc:sldMk cId="428533586" sldId="266"/>
            <ac:picMk id="4" creationId="{F8177F76-5B0F-32E0-734C-1ED5A24DA734}"/>
          </ac:picMkLst>
        </pc:picChg>
        <pc:cxnChg chg="add">
          <ac:chgData name="Z.Woodrow" userId="S::z.woodrow@st-anselms.org.uk::9ee8eef7-a0ce-45f4-826a-135a0f3fb62d" providerId="AD" clId="Web-{343EDF80-3850-0DF2-F6BE-1A9FBD76E3E0}" dt="2025-10-13T16:04:05.816" v="1739"/>
          <ac:cxnSpMkLst>
            <pc:docMk/>
            <pc:sldMk cId="428533586" sldId="266"/>
            <ac:cxnSpMk id="11" creationId="{753FE100-D0AB-4AE2-824B-60CFA31EC6A2}"/>
          </ac:cxnSpMkLst>
        </pc:cxnChg>
      </pc:sldChg>
      <pc:sldChg chg="addSp delSp modSp new mod setBg">
        <pc:chgData name="Z.Woodrow" userId="S::z.woodrow@st-anselms.org.uk::9ee8eef7-a0ce-45f4-826a-135a0f3fb62d" providerId="AD" clId="Web-{343EDF80-3850-0DF2-F6BE-1A9FBD76E3E0}" dt="2025-10-13T16:13:40.723" v="1907"/>
        <pc:sldMkLst>
          <pc:docMk/>
          <pc:sldMk cId="2442695775" sldId="267"/>
        </pc:sldMkLst>
        <pc:spChg chg="mod">
          <ac:chgData name="Z.Woodrow" userId="S::z.woodrow@st-anselms.org.uk::9ee8eef7-a0ce-45f4-826a-135a0f3fb62d" providerId="AD" clId="Web-{343EDF80-3850-0DF2-F6BE-1A9FBD76E3E0}" dt="2025-10-13T16:13:19.313" v="1906"/>
          <ac:spMkLst>
            <pc:docMk/>
            <pc:sldMk cId="2442695775" sldId="267"/>
            <ac:spMk id="2" creationId="{0FBECC95-1866-3238-A4F0-9CEEC172C369}"/>
          </ac:spMkLst>
        </pc:spChg>
        <pc:spChg chg="mod ord">
          <ac:chgData name="Z.Woodrow" userId="S::z.woodrow@st-anselms.org.uk::9ee8eef7-a0ce-45f4-826a-135a0f3fb62d" providerId="AD" clId="Web-{343EDF80-3850-0DF2-F6BE-1A9FBD76E3E0}" dt="2025-10-13T16:13:19.313" v="1906"/>
          <ac:spMkLst>
            <pc:docMk/>
            <pc:sldMk cId="2442695775" sldId="267"/>
            <ac:spMk id="3" creationId="{246A625C-324A-6A55-6691-D22626E368D2}"/>
          </ac:spMkLst>
        </pc:spChg>
        <pc:spChg chg="add del">
          <ac:chgData name="Z.Woodrow" userId="S::z.woodrow@st-anselms.org.uk::9ee8eef7-a0ce-45f4-826a-135a0f3fb62d" providerId="AD" clId="Web-{343EDF80-3850-0DF2-F6BE-1A9FBD76E3E0}" dt="2025-10-13T16:13:19.313" v="1905"/>
          <ac:spMkLst>
            <pc:docMk/>
            <pc:sldMk cId="2442695775" sldId="267"/>
            <ac:spMk id="9" creationId="{406BD704-01C2-4341-B99A-116CC7EC56EF}"/>
          </ac:spMkLst>
        </pc:spChg>
        <pc:spChg chg="add del">
          <ac:chgData name="Z.Woodrow" userId="S::z.woodrow@st-anselms.org.uk::9ee8eef7-a0ce-45f4-826a-135a0f3fb62d" providerId="AD" clId="Web-{343EDF80-3850-0DF2-F6BE-1A9FBD76E3E0}" dt="2025-10-13T16:13:19.313" v="1905"/>
          <ac:spMkLst>
            <pc:docMk/>
            <pc:sldMk cId="2442695775" sldId="267"/>
            <ac:spMk id="11" creationId="{0225C01B-A296-4FAA-AA46-794F27DF6934}"/>
          </ac:spMkLst>
        </pc:spChg>
        <pc:spChg chg="add">
          <ac:chgData name="Z.Woodrow" userId="S::z.woodrow@st-anselms.org.uk::9ee8eef7-a0ce-45f4-826a-135a0f3fb62d" providerId="AD" clId="Web-{343EDF80-3850-0DF2-F6BE-1A9FBD76E3E0}" dt="2025-10-13T16:13:19.313" v="1906"/>
          <ac:spMkLst>
            <pc:docMk/>
            <pc:sldMk cId="2442695775" sldId="267"/>
            <ac:spMk id="15" creationId="{DBDA151C-5770-45E4-AAFF-59E7F403866D}"/>
          </ac:spMkLst>
        </pc:spChg>
        <pc:picChg chg="add mod ord">
          <ac:chgData name="Z.Woodrow" userId="S::z.woodrow@st-anselms.org.uk::9ee8eef7-a0ce-45f4-826a-135a0f3fb62d" providerId="AD" clId="Web-{343EDF80-3850-0DF2-F6BE-1A9FBD76E3E0}" dt="2025-10-13T16:13:19.313" v="1906"/>
          <ac:picMkLst>
            <pc:docMk/>
            <pc:sldMk cId="2442695775" sldId="267"/>
            <ac:picMk id="4" creationId="{28180807-CB29-FCA9-09A8-AE006CDB9661}"/>
          </ac:picMkLst>
        </pc:picChg>
        <pc:cxnChg chg="add del">
          <ac:chgData name="Z.Woodrow" userId="S::z.woodrow@st-anselms.org.uk::9ee8eef7-a0ce-45f4-826a-135a0f3fb62d" providerId="AD" clId="Web-{343EDF80-3850-0DF2-F6BE-1A9FBD76E3E0}" dt="2025-10-13T16:13:19.313" v="1905"/>
          <ac:cxnSpMkLst>
            <pc:docMk/>
            <pc:sldMk cId="2442695775" sldId="267"/>
            <ac:cxnSpMk id="13" creationId="{62713E66-598D-4B8A-9D2A-67C7AF46EF11}"/>
          </ac:cxnSpMkLst>
        </pc:cxnChg>
        <pc:cxnChg chg="add">
          <ac:chgData name="Z.Woodrow" userId="S::z.woodrow@st-anselms.org.uk::9ee8eef7-a0ce-45f4-826a-135a0f3fb62d" providerId="AD" clId="Web-{343EDF80-3850-0DF2-F6BE-1A9FBD76E3E0}" dt="2025-10-13T16:13:19.313" v="1906"/>
          <ac:cxnSpMkLst>
            <pc:docMk/>
            <pc:sldMk cId="2442695775" sldId="267"/>
            <ac:cxnSpMk id="16" creationId="{2EA0F4A6-3CC9-C9E2-BA02-58FA29F7DD8E}"/>
          </ac:cxnSpMkLst>
        </pc:cxnChg>
      </pc:sldChg>
      <pc:sldMasterChg chg="add del addSldLayout delSldLayout">
        <pc:chgData name="Z.Woodrow" userId="S::z.woodrow@st-anselms.org.uk::9ee8eef7-a0ce-45f4-826a-135a0f3fb62d" providerId="AD" clId="Web-{343EDF80-3850-0DF2-F6BE-1A9FBD76E3E0}" dt="2025-10-13T13:59:17.282" v="47"/>
        <pc:sldMasterMkLst>
          <pc:docMk/>
          <pc:sldMasterMk cId="2460954070" sldId="2147483660"/>
        </pc:sldMasterMkLst>
        <pc:sldLayoutChg chg="add del">
          <pc:chgData name="Z.Woodrow" userId="S::z.woodrow@st-anselms.org.uk::9ee8eef7-a0ce-45f4-826a-135a0f3fb62d" providerId="AD" clId="Web-{343EDF80-3850-0DF2-F6BE-1A9FBD76E3E0}" dt="2025-10-13T13:59:17.282" v="47"/>
          <pc:sldLayoutMkLst>
            <pc:docMk/>
            <pc:sldMasterMk cId="2460954070" sldId="2147483660"/>
            <pc:sldLayoutMk cId="2385387890" sldId="2147483661"/>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949138452" sldId="2147483662"/>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2591524520" sldId="2147483663"/>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1203092039" sldId="2147483664"/>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3733172339" sldId="2147483665"/>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3210312558" sldId="2147483666"/>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3146388984" sldId="2147483667"/>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3171841454" sldId="2147483668"/>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1718958274" sldId="2147483669"/>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2202905451" sldId="2147483670"/>
          </pc:sldLayoutMkLst>
        </pc:sldLayoutChg>
        <pc:sldLayoutChg chg="add del">
          <pc:chgData name="Z.Woodrow" userId="S::z.woodrow@st-anselms.org.uk::9ee8eef7-a0ce-45f4-826a-135a0f3fb62d" providerId="AD" clId="Web-{343EDF80-3850-0DF2-F6BE-1A9FBD76E3E0}" dt="2025-10-13T13:59:17.282" v="47"/>
          <pc:sldLayoutMkLst>
            <pc:docMk/>
            <pc:sldMasterMk cId="2460954070" sldId="2147483660"/>
            <pc:sldLayoutMk cId="3479445657" sldId="2147483671"/>
          </pc:sldLayoutMkLst>
        </pc:sldLayoutChg>
      </pc:sldMasterChg>
      <pc:sldMasterChg chg="add del addSldLayout delSldLayout">
        <pc:chgData name="Z.Woodrow" userId="S::z.woodrow@st-anselms.org.uk::9ee8eef7-a0ce-45f4-826a-135a0f3fb62d" providerId="AD" clId="Web-{343EDF80-3850-0DF2-F6BE-1A9FBD76E3E0}" dt="2025-10-13T13:59:10.938" v="44"/>
        <pc:sldMasterMkLst>
          <pc:docMk/>
          <pc:sldMasterMk cId="1594379338" sldId="2147483672"/>
        </pc:sldMasterMkLst>
        <pc:sldLayoutChg chg="add del">
          <pc:chgData name="Z.Woodrow" userId="S::z.woodrow@st-anselms.org.uk::9ee8eef7-a0ce-45f4-826a-135a0f3fb62d" providerId="AD" clId="Web-{343EDF80-3850-0DF2-F6BE-1A9FBD76E3E0}" dt="2025-10-13T13:59:10.938" v="44"/>
          <pc:sldLayoutMkLst>
            <pc:docMk/>
            <pc:sldMasterMk cId="1594379338" sldId="2147483672"/>
            <pc:sldLayoutMk cId="3143445669" sldId="2147483673"/>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859535513" sldId="2147483674"/>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998698451" sldId="2147483675"/>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57802462" sldId="2147483676"/>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4249483916" sldId="2147483677"/>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2895043759" sldId="2147483678"/>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073101739" sldId="2147483679"/>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292053600" sldId="2147483680"/>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634455077" sldId="2147483681"/>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3600714737" sldId="2147483682"/>
          </pc:sldLayoutMkLst>
        </pc:sldLayoutChg>
        <pc:sldLayoutChg chg="add del">
          <pc:chgData name="Z.Woodrow" userId="S::z.woodrow@st-anselms.org.uk::9ee8eef7-a0ce-45f4-826a-135a0f3fb62d" providerId="AD" clId="Web-{343EDF80-3850-0DF2-F6BE-1A9FBD76E3E0}" dt="2025-10-13T13:59:10.938" v="44"/>
          <pc:sldLayoutMkLst>
            <pc:docMk/>
            <pc:sldMasterMk cId="1594379338" sldId="2147483672"/>
            <pc:sldLayoutMk cId="4029519930" sldId="2147483683"/>
          </pc:sldLayoutMkLst>
        </pc:sldLayoutChg>
      </pc:sldMasterChg>
      <pc:sldMasterChg chg="add addSldLayout">
        <pc:chgData name="Z.Woodrow" userId="S::z.woodrow@st-anselms.org.uk::9ee8eef7-a0ce-45f4-826a-135a0f3fb62d" providerId="AD" clId="Web-{343EDF80-3850-0DF2-F6BE-1A9FBD76E3E0}" dt="2025-10-13T13:59:17.282" v="47"/>
        <pc:sldMasterMkLst>
          <pc:docMk/>
          <pc:sldMasterMk cId="4050781756" sldId="2147483695"/>
        </pc:sldMasterMkLst>
        <pc:sldLayoutChg chg="add">
          <pc:chgData name="Z.Woodrow" userId="S::z.woodrow@st-anselms.org.uk::9ee8eef7-a0ce-45f4-826a-135a0f3fb62d" providerId="AD" clId="Web-{343EDF80-3850-0DF2-F6BE-1A9FBD76E3E0}" dt="2025-10-13T13:59:17.282" v="47"/>
          <pc:sldLayoutMkLst>
            <pc:docMk/>
            <pc:sldMasterMk cId="4050781756" sldId="2147483695"/>
            <pc:sldLayoutMk cId="2468323845" sldId="2147483684"/>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2990279371" sldId="2147483685"/>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1880732272" sldId="2147483686"/>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4260573342" sldId="2147483687"/>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269819221" sldId="2147483688"/>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1228560647" sldId="2147483689"/>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3275274969" sldId="2147483690"/>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2558680457" sldId="2147483691"/>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725250841" sldId="2147483692"/>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1163682461" sldId="2147483693"/>
          </pc:sldLayoutMkLst>
        </pc:sldLayoutChg>
        <pc:sldLayoutChg chg="add">
          <pc:chgData name="Z.Woodrow" userId="S::z.woodrow@st-anselms.org.uk::9ee8eef7-a0ce-45f4-826a-135a0f3fb62d" providerId="AD" clId="Web-{343EDF80-3850-0DF2-F6BE-1A9FBD76E3E0}" dt="2025-10-13T13:59:17.282" v="47"/>
          <pc:sldLayoutMkLst>
            <pc:docMk/>
            <pc:sldMasterMk cId="4050781756" sldId="2147483695"/>
            <pc:sldLayoutMk cId="145108340" sldId="2147483694"/>
          </pc:sldLayoutMkLst>
        </pc:sldLayoutChg>
      </pc:sldMasterChg>
      <pc:sldMasterChg chg="add del addSldLayout delSldLayout">
        <pc:chgData name="Z.Woodrow" userId="S::z.woodrow@st-anselms.org.uk::9ee8eef7-a0ce-45f4-826a-135a0f3fb62d" providerId="AD" clId="Web-{343EDF80-3850-0DF2-F6BE-1A9FBD76E3E0}" dt="2025-10-13T13:59:17.204" v="46"/>
        <pc:sldMasterMkLst>
          <pc:docMk/>
          <pc:sldMasterMk cId="908766638" sldId="2147483708"/>
        </pc:sldMasterMkLst>
        <pc:sldLayoutChg chg="add del">
          <pc:chgData name="Z.Woodrow" userId="S::z.woodrow@st-anselms.org.uk::9ee8eef7-a0ce-45f4-826a-135a0f3fb62d" providerId="AD" clId="Web-{343EDF80-3850-0DF2-F6BE-1A9FBD76E3E0}" dt="2025-10-13T13:59:17.204" v="46"/>
          <pc:sldLayoutMkLst>
            <pc:docMk/>
            <pc:sldMasterMk cId="908766638" sldId="2147483708"/>
            <pc:sldLayoutMk cId="1529984271" sldId="2147483697"/>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2381083012" sldId="2147483698"/>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2368017491" sldId="2147483699"/>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3964610348" sldId="2147483700"/>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1994607049" sldId="2147483701"/>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3755007169" sldId="2147483702"/>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76087916" sldId="2147483703"/>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1529771495" sldId="2147483704"/>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3497147120" sldId="2147483705"/>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3249797713" sldId="2147483706"/>
          </pc:sldLayoutMkLst>
        </pc:sldLayoutChg>
        <pc:sldLayoutChg chg="add del">
          <pc:chgData name="Z.Woodrow" userId="S::z.woodrow@st-anselms.org.uk::9ee8eef7-a0ce-45f4-826a-135a0f3fb62d" providerId="AD" clId="Web-{343EDF80-3850-0DF2-F6BE-1A9FBD76E3E0}" dt="2025-10-13T13:59:17.204" v="46"/>
          <pc:sldLayoutMkLst>
            <pc:docMk/>
            <pc:sldMasterMk cId="908766638" sldId="2147483708"/>
            <pc:sldLayoutMk cId="3059978086" sldId="214748370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10/13/2025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7527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10/13/2025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6057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10/13/2025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56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10/13/2025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5868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10/13/2025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25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10/13/2025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368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10/13/2025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4510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10/13/2025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98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10/13/2025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6832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10/13/2025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902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10/13/2025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8073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10/13/2025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7817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oseluistrujillorodriguez.blogspot.mx/2012/11/la-ciudad-industrial-barrios-obrero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ubc.ca/chendricks/2016/07/"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mailto:z.woodrow@st-anselms.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hirdisaibabastories.org/2008/12/shirdi-sai-baba-sankat-mochan-mantra.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flickr.com/photos/paullew/4224612303/" TargetMode="External"/><Relationship Id="rId7" Type="http://schemas.openxmlformats.org/officeDocument/2006/relationships/hyperlink" Target="http://www.flickr.com/photos/kotomi-jewelry/7099955351/" TargetMode="Externa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journals.openedition.org/transatlantica/6067" TargetMode="External"/><Relationship Id="rId4" Type="http://schemas.openxmlformats.org/officeDocument/2006/relationships/image" Target="../media/image18.jpeg"/><Relationship Id="rId9" Type="http://schemas.openxmlformats.org/officeDocument/2006/relationships/hyperlink" Target="https://www.flickr.com/photos/bruneluniversity/371935784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catholiclife.blogspot.com/2013/10/st-edward-confessor-king-of-england.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37528" y="1176538"/>
            <a:ext cx="4308672" cy="3224045"/>
          </a:xfrm>
        </p:spPr>
        <p:txBody>
          <a:bodyPr anchor="b">
            <a:normAutofit/>
          </a:bodyPr>
          <a:lstStyle/>
          <a:p>
            <a:r>
              <a:rPr lang="en-GB" sz="4800" dirty="0"/>
              <a:t>Primary History Network</a:t>
            </a:r>
          </a:p>
        </p:txBody>
      </p:sp>
      <p:sp>
        <p:nvSpPr>
          <p:cNvPr id="3" name="Subtitle 2"/>
          <p:cNvSpPr>
            <a:spLocks noGrp="1"/>
          </p:cNvSpPr>
          <p:nvPr>
            <p:ph type="subTitle" idx="1"/>
          </p:nvPr>
        </p:nvSpPr>
        <p:spPr>
          <a:xfrm>
            <a:off x="7535756" y="5046281"/>
            <a:ext cx="4308672" cy="1172408"/>
          </a:xfrm>
        </p:spPr>
        <p:txBody>
          <a:bodyPr vert="horz" lIns="91440" tIns="45720" rIns="91440" bIns="45720" rtlCol="0" anchor="t">
            <a:normAutofit/>
          </a:bodyPr>
          <a:lstStyle/>
          <a:p>
            <a:pPr>
              <a:lnSpc>
                <a:spcPct val="120000"/>
              </a:lnSpc>
            </a:pPr>
            <a:r>
              <a:rPr lang="en-GB" sz="1400" b="1"/>
              <a:t>Session 1: Understanding the History curriculum and maximising pupil progress at each stage</a:t>
            </a:r>
            <a:endParaRPr lang="en-GB" sz="1400"/>
          </a:p>
          <a:p>
            <a:pPr>
              <a:lnSpc>
                <a:spcPct val="120000"/>
              </a:lnSpc>
            </a:pPr>
            <a:endParaRPr lang="en-GB" sz="1400"/>
          </a:p>
        </p:txBody>
      </p:sp>
      <p:pic>
        <p:nvPicPr>
          <p:cNvPr id="8" name="Picture 7" descr="A group of people connected to each other&#10;&#10;AI-generated content may be incorrect.">
            <a:extLst>
              <a:ext uri="{FF2B5EF4-FFF2-40B4-BE49-F238E27FC236}">
                <a16:creationId xmlns:a16="http://schemas.microsoft.com/office/drawing/2014/main" id="{8A3F5BE1-843B-4861-3E85-D73E5E112C01}"/>
              </a:ext>
            </a:extLst>
          </p:cNvPr>
          <p:cNvPicPr>
            <a:picLocks noChangeAspect="1"/>
          </p:cNvPicPr>
          <p:nvPr/>
        </p:nvPicPr>
        <p:blipFill>
          <a:blip r:embed="rId2"/>
          <a:srcRect l="4008" r="3011" b="1"/>
          <a:stretch>
            <a:fillRect/>
          </a:stretch>
        </p:blipFill>
        <p:spPr>
          <a:xfrm>
            <a:off x="1308360" y="1035180"/>
            <a:ext cx="4788906" cy="5003311"/>
          </a:xfrm>
          <a:prstGeom prst="rect">
            <a:avLst/>
          </a:prstGeom>
        </p:spPr>
      </p:pic>
      <p:cxnSp>
        <p:nvCxnSpPr>
          <p:cNvPr id="23" name="Straight Connector 22">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descr="A logo of a religious organization&#10;&#10;AI-generated content may be incorrect.">
            <a:extLst>
              <a:ext uri="{FF2B5EF4-FFF2-40B4-BE49-F238E27FC236}">
                <a16:creationId xmlns:a16="http://schemas.microsoft.com/office/drawing/2014/main" id="{AF7B01A0-5616-3D32-4386-DCD41CF22FCA}"/>
              </a:ext>
            </a:extLst>
          </p:cNvPr>
          <p:cNvPicPr>
            <a:picLocks noChangeAspect="1"/>
          </p:cNvPicPr>
          <p:nvPr/>
        </p:nvPicPr>
        <p:blipFill>
          <a:blip r:embed="rId3"/>
          <a:stretch>
            <a:fillRect/>
          </a:stretch>
        </p:blipFill>
        <p:spPr>
          <a:xfrm>
            <a:off x="9173833" y="408316"/>
            <a:ext cx="2657655" cy="152687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757EF-5705-E1D4-174A-670B3E9A6E56}"/>
              </a:ext>
            </a:extLst>
          </p:cNvPr>
          <p:cNvSpPr>
            <a:spLocks noGrp="1"/>
          </p:cNvSpPr>
          <p:nvPr>
            <p:ph type="title"/>
          </p:nvPr>
        </p:nvSpPr>
        <p:spPr>
          <a:xfrm>
            <a:off x="5029200" y="914400"/>
            <a:ext cx="6501810" cy="1097280"/>
          </a:xfrm>
        </p:spPr>
        <p:txBody>
          <a:bodyPr anchor="t">
            <a:normAutofit/>
          </a:bodyPr>
          <a:lstStyle/>
          <a:p>
            <a:pPr>
              <a:lnSpc>
                <a:spcPct val="90000"/>
              </a:lnSpc>
            </a:pPr>
            <a:r>
              <a:rPr lang="en-GB" sz="3400"/>
              <a:t>KS3: sustained analysis, historical concepts</a:t>
            </a:r>
          </a:p>
        </p:txBody>
      </p:sp>
      <p:pic>
        <p:nvPicPr>
          <p:cNvPr id="4" name="Picture 3" descr="Smoke coming out of a city&#10;&#10;AI-generated content may be incorrect.">
            <a:extLst>
              <a:ext uri="{FF2B5EF4-FFF2-40B4-BE49-F238E27FC236}">
                <a16:creationId xmlns:a16="http://schemas.microsoft.com/office/drawing/2014/main" id="{09019CE2-5A83-0B23-2411-657F25860D02}"/>
              </a:ext>
            </a:extLst>
          </p:cNvPr>
          <p:cNvPicPr>
            <a:picLocks noChangeAspect="1"/>
          </p:cNvPicPr>
          <p:nvPr/>
        </p:nvPicPr>
        <p:blipFill>
          <a:blip r:embed="rId2">
            <a:extLst>
              <a:ext uri="{837473B0-CC2E-450A-ABE3-18F120FF3D39}">
                <a1611:picAttrSrcUrl xmlns:a1611="http://schemas.microsoft.com/office/drawing/2016/11/main" r:id="rId3"/>
              </a:ext>
            </a:extLst>
          </a:blip>
          <a:srcRect l="26600" r="30089"/>
          <a:stretch>
            <a:fillRect/>
          </a:stretch>
        </p:blipFill>
        <p:spPr>
          <a:xfrm>
            <a:off x="20" y="914399"/>
            <a:ext cx="4416532" cy="5353523"/>
          </a:xfrm>
          <a:prstGeom prst="rect">
            <a:avLst/>
          </a:prstGeom>
        </p:spPr>
      </p:pic>
      <p:cxnSp>
        <p:nvCxnSpPr>
          <p:cNvPr id="19" name="Straight Connector 18">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49F12-393E-3E8D-753E-DF9C8F0DB8BA}"/>
              </a:ext>
            </a:extLst>
          </p:cNvPr>
          <p:cNvSpPr>
            <a:spLocks noGrp="1"/>
          </p:cNvSpPr>
          <p:nvPr>
            <p:ph idx="1"/>
          </p:nvPr>
        </p:nvSpPr>
        <p:spPr>
          <a:xfrm>
            <a:off x="5029200" y="2176036"/>
            <a:ext cx="6501810" cy="4121885"/>
          </a:xfrm>
        </p:spPr>
        <p:txBody>
          <a:bodyPr vert="horz" lIns="91440" tIns="45720" rIns="91440" bIns="45720" rtlCol="0">
            <a:normAutofit/>
          </a:bodyPr>
          <a:lstStyle/>
          <a:p>
            <a:pPr marL="0" indent="0">
              <a:lnSpc>
                <a:spcPct val="110000"/>
              </a:lnSpc>
              <a:buNone/>
            </a:pPr>
            <a:r>
              <a:rPr lang="en-GB" sz="1600">
                <a:ea typeface="+mn-lt"/>
                <a:cs typeface="+mn-lt"/>
              </a:rPr>
              <a:t>Pupils should be taught about: </a:t>
            </a:r>
            <a:endParaRPr lang="en-US" sz="1600">
              <a:ea typeface="+mn-lt"/>
              <a:cs typeface="+mn-lt"/>
            </a:endParaRPr>
          </a:p>
          <a:p>
            <a:pPr>
              <a:lnSpc>
                <a:spcPct val="110000"/>
              </a:lnSpc>
            </a:pPr>
            <a:r>
              <a:rPr lang="en-GB" sz="1600">
                <a:ea typeface="+mn-lt"/>
                <a:cs typeface="+mn-lt"/>
              </a:rPr>
              <a:t>the development of Church, state and society in Medieval Britain 1066-1509</a:t>
            </a:r>
          </a:p>
          <a:p>
            <a:pPr>
              <a:lnSpc>
                <a:spcPct val="110000"/>
              </a:lnSpc>
            </a:pPr>
            <a:r>
              <a:rPr lang="en-GB" sz="1600">
                <a:ea typeface="+mn-lt"/>
                <a:cs typeface="+mn-lt"/>
              </a:rPr>
              <a:t>the development of Church, state and society in Britain 1509-1745</a:t>
            </a:r>
          </a:p>
          <a:p>
            <a:pPr>
              <a:lnSpc>
                <a:spcPct val="110000"/>
              </a:lnSpc>
            </a:pPr>
            <a:r>
              <a:rPr lang="en-GB" sz="1600">
                <a:ea typeface="+mn-lt"/>
                <a:cs typeface="+mn-lt"/>
              </a:rPr>
              <a:t>ideas, political power, industry and empire: Britain, 1745-1901</a:t>
            </a:r>
          </a:p>
          <a:p>
            <a:pPr>
              <a:lnSpc>
                <a:spcPct val="110000"/>
              </a:lnSpc>
            </a:pPr>
            <a:r>
              <a:rPr lang="en-GB" sz="1600">
                <a:ea typeface="+mn-lt"/>
                <a:cs typeface="+mn-lt"/>
              </a:rPr>
              <a:t>challenges for Britain, Europe and the wider world 1901 to the present day, including the Holocaust</a:t>
            </a:r>
          </a:p>
          <a:p>
            <a:pPr>
              <a:lnSpc>
                <a:spcPct val="110000"/>
              </a:lnSpc>
            </a:pPr>
            <a:r>
              <a:rPr lang="en-GB" sz="1600">
                <a:ea typeface="+mn-lt"/>
                <a:cs typeface="+mn-lt"/>
              </a:rPr>
              <a:t>a local history study</a:t>
            </a:r>
          </a:p>
          <a:p>
            <a:pPr>
              <a:lnSpc>
                <a:spcPct val="110000"/>
              </a:lnSpc>
            </a:pPr>
            <a:r>
              <a:rPr lang="en-GB" sz="1600">
                <a:ea typeface="+mn-lt"/>
                <a:cs typeface="+mn-lt"/>
              </a:rPr>
              <a:t>the study of an aspect or theme in British history that consolidates and extends pupils’ chronological knowledge from before 1066</a:t>
            </a:r>
          </a:p>
          <a:p>
            <a:pPr>
              <a:lnSpc>
                <a:spcPct val="110000"/>
              </a:lnSpc>
            </a:pPr>
            <a:r>
              <a:rPr lang="en-GB" sz="1600">
                <a:ea typeface="+mn-lt"/>
                <a:cs typeface="+mn-lt"/>
              </a:rPr>
              <a:t>at least one study of a significant society or issue in world history</a:t>
            </a:r>
            <a:endParaRPr lang="en-GB" sz="1600"/>
          </a:p>
        </p:txBody>
      </p:sp>
    </p:spTree>
    <p:extLst>
      <p:ext uri="{BB962C8B-B14F-4D97-AF65-F5344CB8AC3E}">
        <p14:creationId xmlns:p14="http://schemas.microsoft.com/office/powerpoint/2010/main" val="153588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B36A3-232C-8E70-AAB7-9844E37509E3}"/>
              </a:ext>
            </a:extLst>
          </p:cNvPr>
          <p:cNvSpPr>
            <a:spLocks noGrp="1"/>
          </p:cNvSpPr>
          <p:nvPr>
            <p:ph type="title"/>
          </p:nvPr>
        </p:nvSpPr>
        <p:spPr>
          <a:xfrm>
            <a:off x="640080" y="1371600"/>
            <a:ext cx="5737859" cy="1097280"/>
          </a:xfrm>
        </p:spPr>
        <p:txBody>
          <a:bodyPr>
            <a:normAutofit/>
          </a:bodyPr>
          <a:lstStyle/>
          <a:p>
            <a:pPr>
              <a:lnSpc>
                <a:spcPct val="90000"/>
              </a:lnSpc>
            </a:pPr>
            <a:r>
              <a:rPr lang="en-GB" sz="3400"/>
              <a:t>Discussion – how can we make this work?</a:t>
            </a:r>
            <a:endParaRPr lang="en-US" sz="3400"/>
          </a:p>
        </p:txBody>
      </p:sp>
      <p:cxnSp>
        <p:nvCxnSpPr>
          <p:cNvPr id="12" name="Straight Connector 11">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DB9511-A190-B607-15CE-3A16FFFA9F07}"/>
              </a:ext>
            </a:extLst>
          </p:cNvPr>
          <p:cNvSpPr>
            <a:spLocks noGrp="1"/>
          </p:cNvSpPr>
          <p:nvPr>
            <p:ph idx="1"/>
          </p:nvPr>
        </p:nvSpPr>
        <p:spPr>
          <a:xfrm>
            <a:off x="640080" y="2633236"/>
            <a:ext cx="5737860" cy="3666980"/>
          </a:xfrm>
        </p:spPr>
        <p:txBody>
          <a:bodyPr vert="horz" lIns="91440" tIns="45720" rIns="91440" bIns="45720" rtlCol="0">
            <a:normAutofit/>
          </a:bodyPr>
          <a:lstStyle/>
          <a:p>
            <a:pPr>
              <a:lnSpc>
                <a:spcPct val="110000"/>
              </a:lnSpc>
            </a:pPr>
            <a:r>
              <a:rPr lang="en-GB" sz="1400"/>
              <a:t>Chronology – how the numbers go, how we label them (NOT Before Christ and After Death!), orienting events in a chronological framework from KS1. </a:t>
            </a:r>
            <a:r>
              <a:rPr lang="en-GB" sz="1400" b="1"/>
              <a:t>Is making this abstract concept realistic at KS1&amp;2? </a:t>
            </a:r>
            <a:endParaRPr lang="en-US" sz="1400"/>
          </a:p>
          <a:p>
            <a:pPr>
              <a:lnSpc>
                <a:spcPct val="110000"/>
              </a:lnSpc>
            </a:pPr>
            <a:r>
              <a:rPr lang="en-GB" sz="1400"/>
              <a:t>Significance – local, national, international. </a:t>
            </a:r>
            <a:r>
              <a:rPr lang="en-GB" sz="1400" b="1"/>
              <a:t>Does the weight of the curriculum allow us to build up the necessary analytical skills?</a:t>
            </a:r>
            <a:endParaRPr lang="en-US" sz="1400"/>
          </a:p>
          <a:p>
            <a:pPr>
              <a:lnSpc>
                <a:spcPct val="110000"/>
              </a:lnSpc>
            </a:pPr>
            <a:r>
              <a:rPr lang="en-GB" sz="1400"/>
              <a:t>Sources – as a foundation to understand interpretation and how history is made. </a:t>
            </a:r>
            <a:r>
              <a:rPr lang="en-GB" sz="1400" b="1"/>
              <a:t>What source work do you find most useful?</a:t>
            </a:r>
          </a:p>
          <a:p>
            <a:pPr>
              <a:lnSpc>
                <a:spcPct val="110000"/>
              </a:lnSpc>
            </a:pPr>
            <a:r>
              <a:rPr lang="en-GB" sz="1400"/>
              <a:t>Local history study – will continue through to GCSE </a:t>
            </a:r>
            <a:r>
              <a:rPr lang="en-GB" sz="1400" b="1"/>
              <a:t>Do we do enough to share so we can build exciting projects at each stage?</a:t>
            </a:r>
          </a:p>
        </p:txBody>
      </p:sp>
      <p:pic>
        <p:nvPicPr>
          <p:cNvPr id="4" name="Picture 3" descr="A person climbing up a stack of books&#10;&#10;AI-generated content may be incorrect.">
            <a:extLst>
              <a:ext uri="{FF2B5EF4-FFF2-40B4-BE49-F238E27FC236}">
                <a16:creationId xmlns:a16="http://schemas.microsoft.com/office/drawing/2014/main" id="{0FCB6F5F-78E9-C6E8-A86F-7EDEF81303D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55179" y="1924386"/>
            <a:ext cx="4375829" cy="4375829"/>
          </a:xfrm>
          <a:prstGeom prst="rect">
            <a:avLst/>
          </a:prstGeom>
        </p:spPr>
      </p:pic>
      <p:sp>
        <p:nvSpPr>
          <p:cNvPr id="5" name="TextBox 4">
            <a:extLst>
              <a:ext uri="{FF2B5EF4-FFF2-40B4-BE49-F238E27FC236}">
                <a16:creationId xmlns:a16="http://schemas.microsoft.com/office/drawing/2014/main" id="{ACB53051-A0DB-5A2B-3F49-B1AF3FA2DF2F}"/>
              </a:ext>
            </a:extLst>
          </p:cNvPr>
          <p:cNvSpPr txBox="1"/>
          <p:nvPr/>
        </p:nvSpPr>
        <p:spPr>
          <a:xfrm>
            <a:off x="7155179" y="5862633"/>
            <a:ext cx="4375829" cy="437582"/>
          </a:xfrm>
          <a:prstGeom prst="rect">
            <a:avLst/>
          </a:prstGeom>
          <a:solidFill>
            <a:srgbClr val="000000">
              <a:alpha val="50000"/>
            </a:srgbClr>
          </a:solidFill>
          <a:ln>
            <a:noFill/>
          </a:ln>
        </p:spPr>
        <p:txBody>
          <a:bodyPr wrap="square">
            <a:noAutofit/>
          </a:bodyPr>
          <a:lstStyle/>
          <a:p>
            <a:pPr algn="ctr">
              <a:spcAft>
                <a:spcPts val="600"/>
              </a:spcAft>
            </a:pPr>
            <a:r>
              <a:rPr lang="en-US" sz="1300">
                <a:solidFill>
                  <a:srgbClr val="FFFFFF"/>
                </a:solidFill>
              </a:rPr>
              <a:t>ThePhoto by PhotoAuthor is licensed under CCYYSA.</a:t>
            </a:r>
          </a:p>
        </p:txBody>
      </p:sp>
    </p:spTree>
    <p:extLst>
      <p:ext uri="{BB962C8B-B14F-4D97-AF65-F5344CB8AC3E}">
        <p14:creationId xmlns:p14="http://schemas.microsoft.com/office/powerpoint/2010/main" val="61166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601EA-29F6-8ED0-38EA-B288928C0E0A}"/>
              </a:ext>
            </a:extLst>
          </p:cNvPr>
          <p:cNvSpPr>
            <a:spLocks noGrp="1"/>
          </p:cNvSpPr>
          <p:nvPr>
            <p:ph type="title"/>
          </p:nvPr>
        </p:nvSpPr>
        <p:spPr>
          <a:xfrm>
            <a:off x="5793149" y="1371600"/>
            <a:ext cx="5737859" cy="1097280"/>
          </a:xfrm>
        </p:spPr>
        <p:txBody>
          <a:bodyPr>
            <a:normAutofit/>
          </a:bodyPr>
          <a:lstStyle/>
          <a:p>
            <a:r>
              <a:rPr lang="en-GB" dirty="0"/>
              <a:t>Final thoughts</a:t>
            </a:r>
          </a:p>
        </p:txBody>
      </p:sp>
      <p:pic>
        <p:nvPicPr>
          <p:cNvPr id="4" name="Graphic 3" descr="Chat outline">
            <a:extLst>
              <a:ext uri="{FF2B5EF4-FFF2-40B4-BE49-F238E27FC236}">
                <a16:creationId xmlns:a16="http://schemas.microsoft.com/office/drawing/2014/main" id="{F8177F76-5B0F-32E0-734C-1ED5A24DA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232" y="1956816"/>
            <a:ext cx="4343400" cy="4343400"/>
          </a:xfrm>
          <a:prstGeom prst="rect">
            <a:avLst/>
          </a:prstGeom>
        </p:spPr>
      </p:pic>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6630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8AC777-46C9-C512-4550-F2DBD818E2A4}"/>
              </a:ext>
            </a:extLst>
          </p:cNvPr>
          <p:cNvSpPr>
            <a:spLocks noGrp="1"/>
          </p:cNvSpPr>
          <p:nvPr>
            <p:ph idx="1"/>
          </p:nvPr>
        </p:nvSpPr>
        <p:spPr>
          <a:xfrm>
            <a:off x="5793149" y="2633236"/>
            <a:ext cx="5737860" cy="3666980"/>
          </a:xfrm>
        </p:spPr>
        <p:txBody>
          <a:bodyPr vert="horz" lIns="91440" tIns="45720" rIns="91440" bIns="45720" rtlCol="0">
            <a:normAutofit/>
          </a:bodyPr>
          <a:lstStyle/>
          <a:p>
            <a:r>
              <a:rPr lang="en-GB" dirty="0"/>
              <a:t>Was this afternoon useful?</a:t>
            </a:r>
          </a:p>
          <a:p>
            <a:r>
              <a:rPr lang="en-GB" dirty="0"/>
              <a:t>What did you like that we can do more of?</a:t>
            </a:r>
          </a:p>
          <a:p>
            <a:r>
              <a:rPr lang="en-GB" dirty="0"/>
              <a:t>What should we ditch or avoid?</a:t>
            </a:r>
          </a:p>
          <a:p>
            <a:r>
              <a:rPr lang="en-GB" dirty="0"/>
              <a:t>How can we keep up momentum between sessions (if this is what you would like to do)?</a:t>
            </a:r>
          </a:p>
          <a:p>
            <a:pPr marL="0" indent="0">
              <a:buNone/>
            </a:pPr>
            <a:endParaRPr lang="en-GB" dirty="0"/>
          </a:p>
        </p:txBody>
      </p:sp>
      <p:sp>
        <p:nvSpPr>
          <p:cNvPr id="5" name="TextBox 4">
            <a:extLst>
              <a:ext uri="{FF2B5EF4-FFF2-40B4-BE49-F238E27FC236}">
                <a16:creationId xmlns:a16="http://schemas.microsoft.com/office/drawing/2014/main" id="{029BD05E-FEA3-5C20-F2DB-B3E29E4D4C56}"/>
              </a:ext>
            </a:extLst>
          </p:cNvPr>
          <p:cNvSpPr txBox="1"/>
          <p:nvPr/>
        </p:nvSpPr>
        <p:spPr>
          <a:xfrm>
            <a:off x="661736" y="6296526"/>
            <a:ext cx="10868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Zoe Woodrow, Teacher of History, </a:t>
            </a:r>
            <a:r>
              <a:rPr lang="en-GB" dirty="0"/>
              <a:t>St Anselm's Catholic School, </a:t>
            </a:r>
            <a:r>
              <a:rPr lang="en-GB" dirty="0">
                <a:hlinkClick r:id="rId4"/>
              </a:rPr>
              <a:t>z.woodrow@st-anselms.org,uk</a:t>
            </a:r>
          </a:p>
        </p:txBody>
      </p:sp>
    </p:spTree>
    <p:extLst>
      <p:ext uri="{BB962C8B-B14F-4D97-AF65-F5344CB8AC3E}">
        <p14:creationId xmlns:p14="http://schemas.microsoft.com/office/powerpoint/2010/main" val="42853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BECC95-1866-3238-A4F0-9CEEC172C369}"/>
              </a:ext>
            </a:extLst>
          </p:cNvPr>
          <p:cNvSpPr>
            <a:spLocks noGrp="1"/>
          </p:cNvSpPr>
          <p:nvPr>
            <p:ph type="title"/>
          </p:nvPr>
        </p:nvSpPr>
        <p:spPr>
          <a:xfrm>
            <a:off x="640080" y="914399"/>
            <a:ext cx="10847494" cy="1171069"/>
          </a:xfrm>
        </p:spPr>
        <p:txBody>
          <a:bodyPr anchor="t">
            <a:normAutofit/>
          </a:bodyPr>
          <a:lstStyle/>
          <a:p>
            <a:r>
              <a:rPr lang="en-GB" dirty="0"/>
              <a:t>Please try to....</a:t>
            </a:r>
          </a:p>
        </p:txBody>
      </p:sp>
      <p:pic>
        <p:nvPicPr>
          <p:cNvPr id="4" name="Picture 3" descr="A light bulb with a black line drawn on it&#10;&#10;AI-generated content may be incorrect.">
            <a:extLst>
              <a:ext uri="{FF2B5EF4-FFF2-40B4-BE49-F238E27FC236}">
                <a16:creationId xmlns:a16="http://schemas.microsoft.com/office/drawing/2014/main" id="{28180807-CB29-FCA9-09A8-AE006CDB9661}"/>
              </a:ext>
            </a:extLst>
          </p:cNvPr>
          <p:cNvPicPr>
            <a:picLocks noChangeAspect="1"/>
          </p:cNvPicPr>
          <p:nvPr/>
        </p:nvPicPr>
        <p:blipFill>
          <a:blip r:embed="rId2"/>
          <a:stretch>
            <a:fillRect/>
          </a:stretch>
        </p:blipFill>
        <p:spPr>
          <a:xfrm>
            <a:off x="713232" y="2399697"/>
            <a:ext cx="5648193" cy="3473638"/>
          </a:xfrm>
          <a:prstGeom prst="rect">
            <a:avLst/>
          </a:prstGeom>
        </p:spPr>
      </p:pic>
      <p:sp>
        <p:nvSpPr>
          <p:cNvPr id="3" name="Content Placeholder 2">
            <a:extLst>
              <a:ext uri="{FF2B5EF4-FFF2-40B4-BE49-F238E27FC236}">
                <a16:creationId xmlns:a16="http://schemas.microsoft.com/office/drawing/2014/main" id="{246A625C-324A-6A55-6691-D22626E368D2}"/>
              </a:ext>
            </a:extLst>
          </p:cNvPr>
          <p:cNvSpPr>
            <a:spLocks noGrp="1"/>
          </p:cNvSpPr>
          <p:nvPr>
            <p:ph idx="1"/>
          </p:nvPr>
        </p:nvSpPr>
        <p:spPr>
          <a:xfrm>
            <a:off x="6915150" y="2256287"/>
            <a:ext cx="4563618" cy="3760459"/>
          </a:xfrm>
        </p:spPr>
        <p:txBody>
          <a:bodyPr vert="horz" lIns="91440" tIns="45720" rIns="91440" bIns="45720" rtlCol="0" anchor="t">
            <a:normAutofit/>
          </a:bodyPr>
          <a:lstStyle/>
          <a:p>
            <a:r>
              <a:rPr lang="en-GB" dirty="0"/>
              <a:t>Be present</a:t>
            </a:r>
          </a:p>
          <a:p>
            <a:r>
              <a:rPr lang="en-GB" dirty="0"/>
              <a:t>Participate – use the chat, get on the mic, show us who you are, emoji that response!</a:t>
            </a:r>
          </a:p>
          <a:p>
            <a:r>
              <a:rPr lang="en-GB" dirty="0"/>
              <a:t>Share</a:t>
            </a:r>
          </a:p>
          <a:p>
            <a:r>
              <a:rPr lang="en-GB" dirty="0"/>
              <a:t>Show professional courtesy</a:t>
            </a:r>
          </a:p>
        </p:txBody>
      </p:sp>
      <p:cxnSp>
        <p:nvCxnSpPr>
          <p:cNvPr id="16" name="Straight Connector 15">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9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DF0B06-4DD4-7337-5D7A-20C7EB4F40CD}"/>
              </a:ext>
            </a:extLst>
          </p:cNvPr>
          <p:cNvSpPr>
            <a:spLocks noGrp="1"/>
          </p:cNvSpPr>
          <p:nvPr>
            <p:ph type="title"/>
          </p:nvPr>
        </p:nvSpPr>
        <p:spPr>
          <a:xfrm>
            <a:off x="640079" y="914400"/>
            <a:ext cx="4261104" cy="1097280"/>
          </a:xfrm>
        </p:spPr>
        <p:txBody>
          <a:bodyPr anchor="t">
            <a:normAutofit/>
          </a:bodyPr>
          <a:lstStyle/>
          <a:p>
            <a:r>
              <a:rPr lang="en-GB" sz="3600"/>
              <a:t>Today's Plan</a:t>
            </a:r>
          </a:p>
        </p:txBody>
      </p:sp>
      <p:sp>
        <p:nvSpPr>
          <p:cNvPr id="3" name="Content Placeholder 2">
            <a:extLst>
              <a:ext uri="{FF2B5EF4-FFF2-40B4-BE49-F238E27FC236}">
                <a16:creationId xmlns:a16="http://schemas.microsoft.com/office/drawing/2014/main" id="{08953465-D4E4-68D3-D616-EE5CE814656D}"/>
              </a:ext>
            </a:extLst>
          </p:cNvPr>
          <p:cNvSpPr>
            <a:spLocks noGrp="1"/>
          </p:cNvSpPr>
          <p:nvPr>
            <p:ph idx="1"/>
          </p:nvPr>
        </p:nvSpPr>
        <p:spPr>
          <a:xfrm>
            <a:off x="640079" y="2176036"/>
            <a:ext cx="6045786" cy="4091808"/>
          </a:xfrm>
        </p:spPr>
        <p:txBody>
          <a:bodyPr vert="horz" lIns="91440" tIns="45720" rIns="91440" bIns="45720" rtlCol="0" anchor="t">
            <a:normAutofit/>
          </a:bodyPr>
          <a:lstStyle/>
          <a:p>
            <a:r>
              <a:rPr lang="en-GB" sz="2400" dirty="0"/>
              <a:t>Opening Prayer</a:t>
            </a:r>
          </a:p>
          <a:p>
            <a:r>
              <a:rPr lang="en-GB" sz="2400" dirty="0"/>
              <a:t>Goals for this group</a:t>
            </a:r>
          </a:p>
          <a:p>
            <a:r>
              <a:rPr lang="en-GB" sz="2400" dirty="0"/>
              <a:t>What is history and why do we teach it?</a:t>
            </a:r>
          </a:p>
          <a:p>
            <a:r>
              <a:rPr lang="en-GB" sz="2400" dirty="0"/>
              <a:t>The History Curriculum: maximising progress to build understanding and skills</a:t>
            </a:r>
          </a:p>
        </p:txBody>
      </p:sp>
      <p:pic>
        <p:nvPicPr>
          <p:cNvPr id="4" name="Picture 3" descr="A hourglass with a white sand running through it&#10;&#10;AI-generated content may be incorrect.">
            <a:extLst>
              <a:ext uri="{FF2B5EF4-FFF2-40B4-BE49-F238E27FC236}">
                <a16:creationId xmlns:a16="http://schemas.microsoft.com/office/drawing/2014/main" id="{0A99C82D-BC64-A78B-1695-B483433FCE78}"/>
              </a:ext>
            </a:extLst>
          </p:cNvPr>
          <p:cNvPicPr>
            <a:picLocks noChangeAspect="1"/>
          </p:cNvPicPr>
          <p:nvPr/>
        </p:nvPicPr>
        <p:blipFill>
          <a:blip r:embed="rId2"/>
          <a:srcRect l="18390" r="1" b="1"/>
          <a:stretch>
            <a:fillRect/>
          </a:stretch>
        </p:blipFill>
        <p:spPr>
          <a:xfrm>
            <a:off x="7465838" y="914399"/>
            <a:ext cx="4445426" cy="5062757"/>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05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214C32-4CFA-EC83-B797-202FE5D8116A}"/>
              </a:ext>
            </a:extLst>
          </p:cNvPr>
          <p:cNvSpPr>
            <a:spLocks noGrp="1"/>
          </p:cNvSpPr>
          <p:nvPr>
            <p:ph type="title"/>
          </p:nvPr>
        </p:nvSpPr>
        <p:spPr>
          <a:xfrm>
            <a:off x="640080" y="914399"/>
            <a:ext cx="10847494" cy="1171069"/>
          </a:xfrm>
        </p:spPr>
        <p:txBody>
          <a:bodyPr anchor="t">
            <a:normAutofit/>
          </a:bodyPr>
          <a:lstStyle/>
          <a:p>
            <a:r>
              <a:rPr lang="en-GB" dirty="0"/>
              <a:t>Opening Prayer</a:t>
            </a:r>
          </a:p>
        </p:txBody>
      </p:sp>
      <p:pic>
        <p:nvPicPr>
          <p:cNvPr id="4" name="Picture 3" descr="A colorful square with hands in it&#10;&#10;AI-generated content may be incorrect.">
            <a:extLst>
              <a:ext uri="{FF2B5EF4-FFF2-40B4-BE49-F238E27FC236}">
                <a16:creationId xmlns:a16="http://schemas.microsoft.com/office/drawing/2014/main" id="{A1D50939-0735-EC6F-4F41-D61D354E4B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3232" y="2256287"/>
            <a:ext cx="3638244" cy="3760459"/>
          </a:xfrm>
          <a:prstGeom prst="rect">
            <a:avLst/>
          </a:prstGeom>
        </p:spPr>
      </p:pic>
      <p:sp>
        <p:nvSpPr>
          <p:cNvPr id="3" name="Content Placeholder 2">
            <a:extLst>
              <a:ext uri="{FF2B5EF4-FFF2-40B4-BE49-F238E27FC236}">
                <a16:creationId xmlns:a16="http://schemas.microsoft.com/office/drawing/2014/main" id="{6498E83C-8671-EDB2-F190-0266E874DDB5}"/>
              </a:ext>
            </a:extLst>
          </p:cNvPr>
          <p:cNvSpPr>
            <a:spLocks noGrp="1"/>
          </p:cNvSpPr>
          <p:nvPr>
            <p:ph idx="1"/>
          </p:nvPr>
        </p:nvSpPr>
        <p:spPr>
          <a:xfrm>
            <a:off x="4939966" y="2256287"/>
            <a:ext cx="6578906" cy="3760459"/>
          </a:xfrm>
        </p:spPr>
        <p:txBody>
          <a:bodyPr vert="horz" lIns="91440" tIns="45720" rIns="91440" bIns="45720" rtlCol="0" anchor="t">
            <a:noAutofit/>
          </a:bodyPr>
          <a:lstStyle/>
          <a:p>
            <a:pPr indent="0">
              <a:buNone/>
            </a:pPr>
            <a:r>
              <a:rPr lang="en-GB" sz="2400" dirty="0">
                <a:latin typeface="Grandview Display"/>
              </a:rPr>
              <a:t>Dear God</a:t>
            </a:r>
            <a:endParaRPr lang="en-US" sz="2400">
              <a:latin typeface="Grandview Display"/>
            </a:endParaRPr>
          </a:p>
          <a:p>
            <a:pPr indent="0">
              <a:buNone/>
            </a:pPr>
            <a:r>
              <a:rPr lang="en-GB" sz="2400" dirty="0">
                <a:latin typeface="Grandview Display"/>
              </a:rPr>
              <a:t>Guide the teachers of history in their teaching. Help them to create an environment where children can learn and grow; and inspire them with the knowledge and understanding of what has gone before them.</a:t>
            </a:r>
          </a:p>
          <a:p>
            <a:pPr indent="0">
              <a:buNone/>
            </a:pPr>
            <a:r>
              <a:rPr lang="en-GB" sz="2400" dirty="0">
                <a:latin typeface="Grandview Display"/>
              </a:rPr>
              <a:t>Amen</a:t>
            </a:r>
          </a:p>
          <a:p>
            <a:pPr marL="0" indent="0">
              <a:buNone/>
            </a:pPr>
            <a:endParaRPr lang="en-GB" dirty="0"/>
          </a:p>
        </p:txBody>
      </p:sp>
      <p:cxnSp>
        <p:nvCxnSpPr>
          <p:cNvPr id="20" name="Straight Connector 19">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8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FA2F-AA38-41B9-E7EE-DDD34B9BAD13}"/>
              </a:ext>
            </a:extLst>
          </p:cNvPr>
          <p:cNvSpPr>
            <a:spLocks noGrp="1"/>
          </p:cNvSpPr>
          <p:nvPr>
            <p:ph type="title"/>
          </p:nvPr>
        </p:nvSpPr>
        <p:spPr/>
        <p:txBody>
          <a:bodyPr/>
          <a:lstStyle/>
          <a:p>
            <a:r>
              <a:rPr lang="en-GB" dirty="0"/>
              <a:t>Goals for this group</a:t>
            </a:r>
          </a:p>
        </p:txBody>
      </p:sp>
      <p:sp>
        <p:nvSpPr>
          <p:cNvPr id="3" name="Content Placeholder 2">
            <a:extLst>
              <a:ext uri="{FF2B5EF4-FFF2-40B4-BE49-F238E27FC236}">
                <a16:creationId xmlns:a16="http://schemas.microsoft.com/office/drawing/2014/main" id="{38779EF9-FBD9-4579-221F-1D665D14E484}"/>
              </a:ext>
            </a:extLst>
          </p:cNvPr>
          <p:cNvSpPr>
            <a:spLocks noGrp="1"/>
          </p:cNvSpPr>
          <p:nvPr>
            <p:ph idx="1"/>
          </p:nvPr>
        </p:nvSpPr>
        <p:spPr>
          <a:xfrm>
            <a:off x="640080" y="2633472"/>
            <a:ext cx="4754823" cy="1961950"/>
          </a:xfrm>
        </p:spPr>
        <p:txBody>
          <a:bodyPr vert="horz" lIns="91440" tIns="45720" rIns="91440" bIns="45720" rtlCol="0" anchor="t">
            <a:noAutofit/>
          </a:bodyPr>
          <a:lstStyle/>
          <a:p>
            <a:r>
              <a:rPr lang="en-GB" sz="2400" dirty="0"/>
              <a:t>Mutual support</a:t>
            </a:r>
            <a:endParaRPr lang="en-US" sz="2400" dirty="0"/>
          </a:p>
          <a:p>
            <a:r>
              <a:rPr lang="en-GB" sz="2400" dirty="0"/>
              <a:t>Sharing experiences and ideas</a:t>
            </a:r>
          </a:p>
          <a:p>
            <a:r>
              <a:rPr lang="en-GB" sz="2400" dirty="0"/>
              <a:t>Confidence</a:t>
            </a:r>
          </a:p>
        </p:txBody>
      </p:sp>
      <p:sp>
        <p:nvSpPr>
          <p:cNvPr id="10" name="TextBox 9">
            <a:extLst>
              <a:ext uri="{FF2B5EF4-FFF2-40B4-BE49-F238E27FC236}">
                <a16:creationId xmlns:a16="http://schemas.microsoft.com/office/drawing/2014/main" id="{75E0A35F-E4CF-8826-F829-3151EE7D55A4}"/>
              </a:ext>
            </a:extLst>
          </p:cNvPr>
          <p:cNvSpPr txBox="1"/>
          <p:nvPr/>
        </p:nvSpPr>
        <p:spPr>
          <a:xfrm>
            <a:off x="641684" y="5313948"/>
            <a:ext cx="10738184"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t>What do you think? Any hopes? Things you would like us to avoid?</a:t>
            </a:r>
          </a:p>
          <a:p>
            <a:pPr algn="ctr"/>
            <a:r>
              <a:rPr lang="en-GB" sz="2400" dirty="0"/>
              <a:t>If you are brave, turn on your mic / camera to share</a:t>
            </a:r>
          </a:p>
          <a:p>
            <a:pPr algn="ctr"/>
            <a:r>
              <a:rPr lang="en-GB" sz="2400" dirty="0"/>
              <a:t>Or pop ideas in the chat and we will gather them</a:t>
            </a:r>
          </a:p>
        </p:txBody>
      </p:sp>
      <p:pic>
        <p:nvPicPr>
          <p:cNvPr id="11" name="Graphic 10" descr="Bullseye with solid fill">
            <a:extLst>
              <a:ext uri="{FF2B5EF4-FFF2-40B4-BE49-F238E27FC236}">
                <a16:creationId xmlns:a16="http://schemas.microsoft.com/office/drawing/2014/main" id="{C52BE043-C058-45B5-CB15-D0B63096BC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0273" y="585537"/>
            <a:ext cx="2288004" cy="2257927"/>
          </a:xfrm>
          <a:prstGeom prst="rect">
            <a:avLst/>
          </a:prstGeom>
        </p:spPr>
      </p:pic>
      <p:pic>
        <p:nvPicPr>
          <p:cNvPr id="12" name="Picture 11" descr="A puzzle pieces in the head of a person&#10;&#10;AI-generated content may be incorrect.">
            <a:extLst>
              <a:ext uri="{FF2B5EF4-FFF2-40B4-BE49-F238E27FC236}">
                <a16:creationId xmlns:a16="http://schemas.microsoft.com/office/drawing/2014/main" id="{40356140-612F-83B5-85D2-B915750344C1}"/>
              </a:ext>
            </a:extLst>
          </p:cNvPr>
          <p:cNvPicPr>
            <a:picLocks noChangeAspect="1"/>
          </p:cNvPicPr>
          <p:nvPr/>
        </p:nvPicPr>
        <p:blipFill>
          <a:blip r:embed="rId4"/>
          <a:stretch>
            <a:fillRect/>
          </a:stretch>
        </p:blipFill>
        <p:spPr>
          <a:xfrm>
            <a:off x="9023682" y="1373605"/>
            <a:ext cx="2616870" cy="19551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Graphic 13" descr="Smiling face with solid fill with solid fill">
            <a:extLst>
              <a:ext uri="{FF2B5EF4-FFF2-40B4-BE49-F238E27FC236}">
                <a16:creationId xmlns:a16="http://schemas.microsoft.com/office/drawing/2014/main" id="{999048A8-3EB6-6D43-A634-3F2A74CC8B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3168" y="2751222"/>
            <a:ext cx="1716504" cy="1716504"/>
          </a:xfrm>
          <a:prstGeom prst="rect">
            <a:avLst/>
          </a:prstGeom>
        </p:spPr>
      </p:pic>
    </p:spTree>
    <p:extLst>
      <p:ext uri="{BB962C8B-B14F-4D97-AF65-F5344CB8AC3E}">
        <p14:creationId xmlns:p14="http://schemas.microsoft.com/office/powerpoint/2010/main" val="9669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8240-C9E5-9ECD-5A1A-48158C450550}"/>
              </a:ext>
            </a:extLst>
          </p:cNvPr>
          <p:cNvSpPr>
            <a:spLocks noGrp="1"/>
          </p:cNvSpPr>
          <p:nvPr>
            <p:ph type="title"/>
          </p:nvPr>
        </p:nvSpPr>
        <p:spPr/>
        <p:txBody>
          <a:bodyPr/>
          <a:lstStyle/>
          <a:p>
            <a:r>
              <a:rPr lang="en-GB" dirty="0"/>
              <a:t>Our purpose</a:t>
            </a:r>
            <a:endParaRPr lang="en-US" dirty="0"/>
          </a:p>
        </p:txBody>
      </p:sp>
      <p:sp>
        <p:nvSpPr>
          <p:cNvPr id="4" name="Text Placeholder 3">
            <a:extLst>
              <a:ext uri="{FF2B5EF4-FFF2-40B4-BE49-F238E27FC236}">
                <a16:creationId xmlns:a16="http://schemas.microsoft.com/office/drawing/2014/main" id="{30377EF0-7F53-A4F0-DE68-78DD81921D91}"/>
              </a:ext>
            </a:extLst>
          </p:cNvPr>
          <p:cNvSpPr>
            <a:spLocks noGrp="1"/>
          </p:cNvSpPr>
          <p:nvPr>
            <p:ph type="body" idx="1"/>
          </p:nvPr>
        </p:nvSpPr>
        <p:spPr/>
        <p:txBody>
          <a:bodyPr>
            <a:normAutofit/>
          </a:bodyPr>
          <a:lstStyle/>
          <a:p>
            <a:r>
              <a:rPr lang="en-GB" sz="2400" dirty="0"/>
              <a:t>What is history?</a:t>
            </a:r>
          </a:p>
        </p:txBody>
      </p:sp>
      <p:pic>
        <p:nvPicPr>
          <p:cNvPr id="7" name="Content Placeholder 6" descr="Books with solid fill">
            <a:extLst>
              <a:ext uri="{FF2B5EF4-FFF2-40B4-BE49-F238E27FC236}">
                <a16:creationId xmlns:a16="http://schemas.microsoft.com/office/drawing/2014/main" id="{72643436-05A5-D5C3-8325-1BB50C4C162E}"/>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4474142" y="2318920"/>
            <a:ext cx="914400" cy="914400"/>
          </a:xfrm>
          <a:prstGeom prst="rect">
            <a:avLst/>
          </a:prstGeom>
        </p:spPr>
      </p:pic>
      <p:sp>
        <p:nvSpPr>
          <p:cNvPr id="5" name="Text Placeholder 4">
            <a:extLst>
              <a:ext uri="{FF2B5EF4-FFF2-40B4-BE49-F238E27FC236}">
                <a16:creationId xmlns:a16="http://schemas.microsoft.com/office/drawing/2014/main" id="{C07689A8-6D47-0656-20FE-F1893BABD267}"/>
              </a:ext>
            </a:extLst>
          </p:cNvPr>
          <p:cNvSpPr>
            <a:spLocks noGrp="1"/>
          </p:cNvSpPr>
          <p:nvPr>
            <p:ph type="body" sz="quarter" idx="3"/>
          </p:nvPr>
        </p:nvSpPr>
        <p:spPr/>
        <p:txBody>
          <a:bodyPr>
            <a:normAutofit/>
          </a:bodyPr>
          <a:lstStyle/>
          <a:p>
            <a:r>
              <a:rPr lang="en-GB" sz="2400" dirty="0"/>
              <a:t>Why teach history?</a:t>
            </a:r>
          </a:p>
        </p:txBody>
      </p:sp>
      <p:pic>
        <p:nvPicPr>
          <p:cNvPr id="8" name="Content Placeholder 7" descr="Classroom with solid fill">
            <a:extLst>
              <a:ext uri="{FF2B5EF4-FFF2-40B4-BE49-F238E27FC236}">
                <a16:creationId xmlns:a16="http://schemas.microsoft.com/office/drawing/2014/main" id="{7A09B703-6552-C792-E96E-08A8A34D61DD}"/>
              </a:ext>
            </a:extLst>
          </p:cNvPr>
          <p:cNvPicPr>
            <a:picLocks noGrp="1" noChangeAspect="1"/>
          </p:cNvPicPr>
          <p:nvPr>
            <p:ph sz="quarter" idx="4"/>
          </p:nvPr>
        </p:nvPicPr>
        <p:blipFill>
          <a:blip r:embed="rId4">
            <a:extLst>
              <a:ext uri="{96DAC541-7B7A-43D3-8B79-37D633B846F1}">
                <asvg:svgBlip xmlns:asvg="http://schemas.microsoft.com/office/drawing/2016/SVG/main" r:embed="rId5"/>
              </a:ext>
            </a:extLst>
          </a:blip>
          <a:stretch>
            <a:fillRect/>
          </a:stretch>
        </p:blipFill>
        <p:spPr>
          <a:xfrm>
            <a:off x="10614202" y="2318919"/>
            <a:ext cx="914400" cy="914400"/>
          </a:xfrm>
          <a:prstGeom prst="rect">
            <a:avLst/>
          </a:prstGeom>
        </p:spPr>
      </p:pic>
      <p:sp>
        <p:nvSpPr>
          <p:cNvPr id="10" name="TextBox 9">
            <a:extLst>
              <a:ext uri="{FF2B5EF4-FFF2-40B4-BE49-F238E27FC236}">
                <a16:creationId xmlns:a16="http://schemas.microsoft.com/office/drawing/2014/main" id="{AAB7FE38-BEDD-7727-A4A6-B7D15BD059E3}"/>
              </a:ext>
            </a:extLst>
          </p:cNvPr>
          <p:cNvSpPr txBox="1"/>
          <p:nvPr/>
        </p:nvSpPr>
        <p:spPr>
          <a:xfrm>
            <a:off x="6316578" y="3539289"/>
            <a:ext cx="521368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0B0C0C"/>
                </a:solidFill>
                <a:ea typeface="+mn-lt"/>
                <a:cs typeface="+mn-lt"/>
              </a:rPr>
              <a:t>History immerses pupils in </a:t>
            </a:r>
            <a:r>
              <a:rPr lang="en-GB" sz="2400" b="1" dirty="0">
                <a:solidFill>
                  <a:srgbClr val="0B0C0C"/>
                </a:solidFill>
                <a:ea typeface="+mn-lt"/>
                <a:cs typeface="+mn-lt"/>
              </a:rPr>
              <a:t>unfamiliar worlds</a:t>
            </a:r>
            <a:r>
              <a:rPr lang="en-GB" sz="2400" dirty="0">
                <a:solidFill>
                  <a:srgbClr val="0B0C0C"/>
                </a:solidFill>
                <a:ea typeface="+mn-lt"/>
                <a:cs typeface="+mn-lt"/>
              </a:rPr>
              <a:t>, and in the </a:t>
            </a:r>
            <a:r>
              <a:rPr lang="en-GB" sz="2400" b="1" dirty="0">
                <a:solidFill>
                  <a:srgbClr val="0B0C0C"/>
                </a:solidFill>
                <a:ea typeface="+mn-lt"/>
                <a:cs typeface="+mn-lt"/>
              </a:rPr>
              <a:t>diversity and commonality of human experience</a:t>
            </a:r>
            <a:r>
              <a:rPr lang="en-GB" sz="2400" dirty="0">
                <a:solidFill>
                  <a:srgbClr val="0B0C0C"/>
                </a:solidFill>
                <a:ea typeface="+mn-lt"/>
                <a:cs typeface="+mn-lt"/>
              </a:rPr>
              <a:t> across time and place. At the same time, history helps pupils to </a:t>
            </a:r>
            <a:r>
              <a:rPr lang="en-GB" sz="2400" b="1" dirty="0">
                <a:solidFill>
                  <a:srgbClr val="0B0C0C"/>
                </a:solidFill>
                <a:ea typeface="+mn-lt"/>
                <a:cs typeface="+mn-lt"/>
              </a:rPr>
              <a:t>make sense of </a:t>
            </a:r>
            <a:r>
              <a:rPr lang="en-GB" sz="2400" dirty="0">
                <a:solidFill>
                  <a:srgbClr val="0B0C0C"/>
                </a:solidFill>
                <a:ea typeface="+mn-lt"/>
                <a:cs typeface="+mn-lt"/>
              </a:rPr>
              <a:t>their own </a:t>
            </a:r>
            <a:r>
              <a:rPr lang="en-GB" sz="2400" b="1" dirty="0">
                <a:solidFill>
                  <a:srgbClr val="0B0C0C"/>
                </a:solidFill>
                <a:ea typeface="+mn-lt"/>
                <a:cs typeface="+mn-lt"/>
              </a:rPr>
              <a:t>experiences, and of the world </a:t>
            </a:r>
            <a:r>
              <a:rPr lang="en-GB" sz="2400" dirty="0">
                <a:solidFill>
                  <a:srgbClr val="0B0C0C"/>
                </a:solidFill>
                <a:ea typeface="+mn-lt"/>
                <a:cs typeface="+mn-lt"/>
              </a:rPr>
              <a:t>they inhabit. </a:t>
            </a:r>
            <a:endParaRPr lang="en-GB" sz="2400" dirty="0">
              <a:solidFill>
                <a:srgbClr val="0B0C0C"/>
              </a:solidFill>
            </a:endParaRPr>
          </a:p>
        </p:txBody>
      </p:sp>
      <p:sp>
        <p:nvSpPr>
          <p:cNvPr id="12" name="TextBox 11">
            <a:extLst>
              <a:ext uri="{FF2B5EF4-FFF2-40B4-BE49-F238E27FC236}">
                <a16:creationId xmlns:a16="http://schemas.microsoft.com/office/drawing/2014/main" id="{A70798F8-F5AA-81B2-9323-36C378150470}"/>
              </a:ext>
            </a:extLst>
          </p:cNvPr>
          <p:cNvSpPr txBox="1"/>
          <p:nvPr/>
        </p:nvSpPr>
        <p:spPr>
          <a:xfrm>
            <a:off x="641685" y="3539288"/>
            <a:ext cx="50231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The </a:t>
            </a:r>
            <a:r>
              <a:rPr lang="en-GB" sz="2400" b="1" dirty="0"/>
              <a:t>study </a:t>
            </a:r>
            <a:r>
              <a:rPr lang="en-GB" sz="2400" dirty="0"/>
              <a:t>of </a:t>
            </a:r>
            <a:r>
              <a:rPr lang="en-GB" sz="2400" b="1" dirty="0"/>
              <a:t>past events</a:t>
            </a:r>
            <a:r>
              <a:rPr lang="en-GB" sz="2400" dirty="0"/>
              <a:t>, particularly in </a:t>
            </a:r>
            <a:r>
              <a:rPr lang="en-GB" sz="2400" b="1" dirty="0"/>
              <a:t>human affairs.</a:t>
            </a:r>
          </a:p>
        </p:txBody>
      </p:sp>
    </p:spTree>
    <p:extLst>
      <p:ext uri="{BB962C8B-B14F-4D97-AF65-F5344CB8AC3E}">
        <p14:creationId xmlns:p14="http://schemas.microsoft.com/office/powerpoint/2010/main" val="196665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EBB6B-1E7D-65B7-9D7F-33E0C34F522B}"/>
              </a:ext>
            </a:extLst>
          </p:cNvPr>
          <p:cNvSpPr>
            <a:spLocks noGrp="1"/>
          </p:cNvSpPr>
          <p:nvPr>
            <p:ph type="title"/>
          </p:nvPr>
        </p:nvSpPr>
        <p:spPr>
          <a:xfrm>
            <a:off x="640080" y="914401"/>
            <a:ext cx="4876801" cy="1569516"/>
          </a:xfrm>
        </p:spPr>
        <p:txBody>
          <a:bodyPr anchor="t">
            <a:normAutofit/>
          </a:bodyPr>
          <a:lstStyle/>
          <a:p>
            <a:pPr>
              <a:lnSpc>
                <a:spcPct val="90000"/>
              </a:lnSpc>
            </a:pPr>
            <a:r>
              <a:rPr lang="en-GB" sz="3100"/>
              <a:t>Our History Curriculum is a joined up and developmental programme</a:t>
            </a:r>
          </a:p>
        </p:txBody>
      </p:sp>
      <p:pic>
        <p:nvPicPr>
          <p:cNvPr id="7" name="Graphic 6" descr="Business Growth with solid fill">
            <a:extLst>
              <a:ext uri="{FF2B5EF4-FFF2-40B4-BE49-F238E27FC236}">
                <a16:creationId xmlns:a16="http://schemas.microsoft.com/office/drawing/2014/main" id="{B0B303C5-1364-32CD-9379-7F36148526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232" y="2857499"/>
            <a:ext cx="3125269" cy="3125269"/>
          </a:xfrm>
          <a:prstGeom prst="rect">
            <a:avLst/>
          </a:prstGeom>
        </p:spPr>
      </p:pic>
      <p:sp>
        <p:nvSpPr>
          <p:cNvPr id="4" name="Content Placeholder 3">
            <a:extLst>
              <a:ext uri="{FF2B5EF4-FFF2-40B4-BE49-F238E27FC236}">
                <a16:creationId xmlns:a16="http://schemas.microsoft.com/office/drawing/2014/main" id="{4334FBAE-7EF7-E856-ABCE-6378A5E88F57}"/>
              </a:ext>
            </a:extLst>
          </p:cNvPr>
          <p:cNvSpPr>
            <a:spLocks noGrp="1"/>
          </p:cNvSpPr>
          <p:nvPr>
            <p:ph idx="1"/>
          </p:nvPr>
        </p:nvSpPr>
        <p:spPr>
          <a:xfrm>
            <a:off x="6400799" y="960119"/>
            <a:ext cx="5130210" cy="5022661"/>
          </a:xfrm>
        </p:spPr>
        <p:txBody>
          <a:bodyPr vert="horz" lIns="91440" tIns="45720" rIns="91440" bIns="45720" rtlCol="0" anchor="t">
            <a:normAutofit/>
          </a:bodyPr>
          <a:lstStyle/>
          <a:p>
            <a:pPr marL="0" indent="0">
              <a:buNone/>
            </a:pPr>
            <a:r>
              <a:rPr lang="en-GB" sz="2400" i="1" dirty="0">
                <a:ea typeface="+mn-lt"/>
                <a:cs typeface="+mn-lt"/>
              </a:rPr>
              <a:t>Schools should ensure that:</a:t>
            </a:r>
            <a:endParaRPr lang="en-US" sz="2400" i="1">
              <a:ea typeface="+mn-lt"/>
              <a:cs typeface="+mn-lt"/>
            </a:endParaRPr>
          </a:p>
          <a:p>
            <a:pPr marL="0" indent="0">
              <a:buNone/>
            </a:pPr>
            <a:r>
              <a:rPr lang="en-GB" sz="2400" dirty="0">
                <a:ea typeface="+mn-lt"/>
                <a:cs typeface="+mn-lt"/>
              </a:rPr>
              <a:t>The curriculum that the school adopts, adapts or constructs identifies the most important content and concepts that can support pupils in future learning, so that teachers can emphasise these in teaching. This is important both in curriculum planning and in teachers’ ‘live’ decisions about emphasis during teaching.</a:t>
            </a:r>
            <a:endParaRPr lang="en-US" sz="2400" dirty="0"/>
          </a:p>
        </p:txBody>
      </p:sp>
      <p:cxnSp>
        <p:nvCxnSpPr>
          <p:cNvPr id="27" name="Straight Connector 26">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9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9F7-E1DE-D7D1-AE2F-B135A5FCE902}"/>
              </a:ext>
            </a:extLst>
          </p:cNvPr>
          <p:cNvSpPr>
            <a:spLocks noGrp="1"/>
          </p:cNvSpPr>
          <p:nvPr>
            <p:ph type="title"/>
          </p:nvPr>
        </p:nvSpPr>
        <p:spPr/>
        <p:txBody>
          <a:bodyPr/>
          <a:lstStyle/>
          <a:p>
            <a:r>
              <a:rPr lang="en-GB" dirty="0"/>
              <a:t>KS1: people, change, significance</a:t>
            </a:r>
            <a:endParaRPr lang="en-GB" b="0" dirty="0"/>
          </a:p>
          <a:p>
            <a:endParaRPr lang="en-GB" dirty="0"/>
          </a:p>
        </p:txBody>
      </p:sp>
      <p:sp>
        <p:nvSpPr>
          <p:cNvPr id="3" name="Text Placeholder 2">
            <a:extLst>
              <a:ext uri="{FF2B5EF4-FFF2-40B4-BE49-F238E27FC236}">
                <a16:creationId xmlns:a16="http://schemas.microsoft.com/office/drawing/2014/main" id="{DFFC0076-2B80-A628-AE2F-A3AE3B39CE55}"/>
              </a:ext>
            </a:extLst>
          </p:cNvPr>
          <p:cNvSpPr>
            <a:spLocks noGrp="1"/>
          </p:cNvSpPr>
          <p:nvPr>
            <p:ph type="body" idx="1"/>
          </p:nvPr>
        </p:nvSpPr>
        <p:spPr/>
        <p:txBody>
          <a:bodyPr>
            <a:normAutofit/>
          </a:bodyPr>
          <a:lstStyle/>
          <a:p>
            <a:r>
              <a:rPr lang="en-GB" sz="2400" dirty="0"/>
              <a:t>Pupils should be taught</a:t>
            </a:r>
          </a:p>
        </p:txBody>
      </p:sp>
      <p:sp>
        <p:nvSpPr>
          <p:cNvPr id="4" name="Content Placeholder 3">
            <a:extLst>
              <a:ext uri="{FF2B5EF4-FFF2-40B4-BE49-F238E27FC236}">
                <a16:creationId xmlns:a16="http://schemas.microsoft.com/office/drawing/2014/main" id="{E82352D6-0423-2274-9E55-C590F5985B68}"/>
              </a:ext>
            </a:extLst>
          </p:cNvPr>
          <p:cNvSpPr>
            <a:spLocks noGrp="1"/>
          </p:cNvSpPr>
          <p:nvPr>
            <p:ph sz="half" idx="2"/>
          </p:nvPr>
        </p:nvSpPr>
        <p:spPr>
          <a:xfrm>
            <a:off x="640079" y="3006725"/>
            <a:ext cx="5240835" cy="3191256"/>
          </a:xfrm>
        </p:spPr>
        <p:txBody>
          <a:bodyPr vert="horz" lIns="91440" tIns="45720" rIns="91440" bIns="45720" rtlCol="0" anchor="t">
            <a:noAutofit/>
          </a:bodyPr>
          <a:lstStyle/>
          <a:p>
            <a:r>
              <a:rPr lang="en-GB" sz="2200" dirty="0">
                <a:ea typeface="+mn-lt"/>
                <a:cs typeface="+mn-lt"/>
              </a:rPr>
              <a:t>changes within living memory. </a:t>
            </a:r>
          </a:p>
          <a:p>
            <a:r>
              <a:rPr lang="en-GB" sz="2200" dirty="0">
                <a:ea typeface="+mn-lt"/>
                <a:cs typeface="+mn-lt"/>
              </a:rPr>
              <a:t>events beyond living memory that are significant nationally or globally </a:t>
            </a:r>
          </a:p>
          <a:p>
            <a:r>
              <a:rPr lang="en-GB" sz="2200" dirty="0">
                <a:ea typeface="+mn-lt"/>
                <a:cs typeface="+mn-lt"/>
              </a:rPr>
              <a:t>the lives of significant individuals in the past who have contributed to national &amp; international achievements. </a:t>
            </a:r>
          </a:p>
          <a:p>
            <a:r>
              <a:rPr lang="en-GB" sz="2200" dirty="0">
                <a:ea typeface="+mn-lt"/>
                <a:cs typeface="+mn-lt"/>
              </a:rPr>
              <a:t>significant historical events, people and places in their own locality</a:t>
            </a:r>
            <a:endParaRPr lang="en-GB" sz="2200"/>
          </a:p>
        </p:txBody>
      </p:sp>
      <p:pic>
        <p:nvPicPr>
          <p:cNvPr id="8" name="Picture 7" descr="A stained glass window with a religious figure&#10;&#10;AI-generated content may be incorrect.">
            <a:extLst>
              <a:ext uri="{FF2B5EF4-FFF2-40B4-BE49-F238E27FC236}">
                <a16:creationId xmlns:a16="http://schemas.microsoft.com/office/drawing/2014/main" id="{302F742B-73D1-F3F5-19E9-2A245AB927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840000">
            <a:off x="9659858" y="1939732"/>
            <a:ext cx="1923018" cy="2973808"/>
          </a:xfrm>
          <a:prstGeom prst="rect">
            <a:avLst/>
          </a:prstGeom>
        </p:spPr>
      </p:pic>
      <p:pic>
        <p:nvPicPr>
          <p:cNvPr id="10" name="Picture 9" descr="A person holding a postage stamp&#10;&#10;AI-generated content may be incorrect.">
            <a:extLst>
              <a:ext uri="{FF2B5EF4-FFF2-40B4-BE49-F238E27FC236}">
                <a16:creationId xmlns:a16="http://schemas.microsoft.com/office/drawing/2014/main" id="{A7679C31-0B06-B801-D421-3065B0ACEAC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78510" y="2131557"/>
            <a:ext cx="2203786" cy="2973806"/>
          </a:xfrm>
          <a:prstGeom prst="rect">
            <a:avLst/>
          </a:prstGeom>
        </p:spPr>
      </p:pic>
      <p:pic>
        <p:nvPicPr>
          <p:cNvPr id="11" name="Content Placeholder 10" descr="A painting of a person wearing a collar&#10;&#10;AI-generated content may be incorrect.">
            <a:extLst>
              <a:ext uri="{FF2B5EF4-FFF2-40B4-BE49-F238E27FC236}">
                <a16:creationId xmlns:a16="http://schemas.microsoft.com/office/drawing/2014/main" id="{39C8FFB1-4633-B021-B55C-641CBFF0280C}"/>
              </a:ext>
            </a:extLst>
          </p:cNvPr>
          <p:cNvPicPr>
            <a:picLocks noGrp="1" noChangeAspect="1"/>
          </p:cNvPicPr>
          <p:nvPr>
            <p:ph sz="quarter" idx="4"/>
          </p:nvPr>
        </p:nvPicPr>
        <p:blipFill>
          <a:blip r:embed="rId6">
            <a:extLst>
              <a:ext uri="{837473B0-CC2E-450A-ABE3-18F120FF3D39}">
                <a1611:picAttrSrcUrl xmlns:a1611="http://schemas.microsoft.com/office/drawing/2016/11/main" r:id="rId7"/>
              </a:ext>
            </a:extLst>
          </a:blip>
          <a:stretch>
            <a:fillRect/>
          </a:stretch>
        </p:blipFill>
        <p:spPr>
          <a:xfrm rot="-420000">
            <a:off x="6130477" y="3438104"/>
            <a:ext cx="2023311" cy="2989533"/>
          </a:xfrm>
          <a:prstGeom prst="rect">
            <a:avLst/>
          </a:prstGeom>
        </p:spPr>
      </p:pic>
      <p:pic>
        <p:nvPicPr>
          <p:cNvPr id="14" name="Picture 13" descr="A statue of a person wearing a top hat&#10;&#10;AI-generated content may be incorrect.">
            <a:extLst>
              <a:ext uri="{FF2B5EF4-FFF2-40B4-BE49-F238E27FC236}">
                <a16:creationId xmlns:a16="http://schemas.microsoft.com/office/drawing/2014/main" id="{9DA4383A-3E0C-22D6-56F2-B25177AF377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rot="540000">
            <a:off x="9646304" y="4345983"/>
            <a:ext cx="1950031" cy="2376578"/>
          </a:xfrm>
          <a:prstGeom prst="rect">
            <a:avLst/>
          </a:prstGeom>
        </p:spPr>
      </p:pic>
    </p:spTree>
    <p:extLst>
      <p:ext uri="{BB962C8B-B14F-4D97-AF65-F5344CB8AC3E}">
        <p14:creationId xmlns:p14="http://schemas.microsoft.com/office/powerpoint/2010/main" val="56747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9DB07-DF2F-03A6-B1F6-52EC8517C461}"/>
              </a:ext>
            </a:extLst>
          </p:cNvPr>
          <p:cNvSpPr>
            <a:spLocks noGrp="1"/>
          </p:cNvSpPr>
          <p:nvPr>
            <p:ph type="title"/>
          </p:nvPr>
        </p:nvSpPr>
        <p:spPr>
          <a:xfrm>
            <a:off x="5496821" y="1371600"/>
            <a:ext cx="6034187" cy="1097280"/>
          </a:xfrm>
        </p:spPr>
        <p:txBody>
          <a:bodyPr>
            <a:normAutofit/>
          </a:bodyPr>
          <a:lstStyle/>
          <a:p>
            <a:pPr>
              <a:lnSpc>
                <a:spcPct val="90000"/>
              </a:lnSpc>
            </a:pPr>
            <a:r>
              <a:rPr lang="en-GB" sz="3400"/>
              <a:t>KS2: chronology, links, contrast, sources</a:t>
            </a:r>
          </a:p>
        </p:txBody>
      </p:sp>
      <p:pic>
        <p:nvPicPr>
          <p:cNvPr id="7" name="Picture 6" descr="A painting of a person with a crown&#10;&#10;AI-generated content may be incorrect.">
            <a:extLst>
              <a:ext uri="{FF2B5EF4-FFF2-40B4-BE49-F238E27FC236}">
                <a16:creationId xmlns:a16="http://schemas.microsoft.com/office/drawing/2014/main" id="{C1A29EF0-1672-1B10-E173-2B9E47753091}"/>
              </a:ext>
            </a:extLst>
          </p:cNvPr>
          <p:cNvPicPr>
            <a:picLocks noChangeAspect="1"/>
          </p:cNvPicPr>
          <p:nvPr/>
        </p:nvPicPr>
        <p:blipFill>
          <a:blip r:embed="rId2">
            <a:extLst>
              <a:ext uri="{837473B0-CC2E-450A-ABE3-18F120FF3D39}">
                <a1611:picAttrSrcUrl xmlns:a1611="http://schemas.microsoft.com/office/drawing/2016/11/main" r:id="rId3"/>
              </a:ext>
            </a:extLst>
          </a:blip>
          <a:srcRect l="31744" r="31244" b="-1"/>
          <a:stretch>
            <a:fillRect/>
          </a:stretch>
        </p:blipFill>
        <p:spPr>
          <a:xfrm>
            <a:off x="20" y="10"/>
            <a:ext cx="4857871" cy="6857990"/>
          </a:xfrm>
          <a:prstGeom prst="rect">
            <a:avLst/>
          </a:prstGeom>
        </p:spPr>
      </p:pic>
      <p:cxnSp>
        <p:nvCxnSpPr>
          <p:cNvPr id="22" name="Straight Connector 21">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847F13D-A55A-6D08-2670-693B91B296B3}"/>
              </a:ext>
            </a:extLst>
          </p:cNvPr>
          <p:cNvSpPr>
            <a:spLocks noGrp="1"/>
          </p:cNvSpPr>
          <p:nvPr>
            <p:ph idx="1"/>
          </p:nvPr>
        </p:nvSpPr>
        <p:spPr>
          <a:xfrm>
            <a:off x="5496821" y="2633236"/>
            <a:ext cx="6034187" cy="3664687"/>
          </a:xfrm>
        </p:spPr>
        <p:txBody>
          <a:bodyPr vert="horz" lIns="91440" tIns="45720" rIns="91440" bIns="45720" rtlCol="0" anchor="t">
            <a:normAutofit fontScale="85000" lnSpcReduction="20000"/>
          </a:bodyPr>
          <a:lstStyle/>
          <a:p>
            <a:pPr marL="0" indent="0">
              <a:buNone/>
            </a:pPr>
            <a:r>
              <a:rPr lang="en-GB" dirty="0"/>
              <a:t>PUPILS SHOULD BE TAUGHT ABOUT:</a:t>
            </a:r>
          </a:p>
          <a:p>
            <a:r>
              <a:rPr lang="en-GB" dirty="0"/>
              <a:t>Changes in Britain from The Stone Age to the Iron Age</a:t>
            </a:r>
          </a:p>
          <a:p>
            <a:r>
              <a:rPr lang="en-GB" dirty="0"/>
              <a:t>The Roman Empire and its impact on Britain</a:t>
            </a:r>
          </a:p>
          <a:p>
            <a:r>
              <a:rPr lang="en-GB" dirty="0"/>
              <a:t>Britain's settlement by Anglo Saxons and Scots</a:t>
            </a:r>
          </a:p>
          <a:p>
            <a:r>
              <a:rPr lang="en-GB" dirty="0"/>
              <a:t>The Viking and Anglo-Saxon struggle for England to Edward the Confessor</a:t>
            </a:r>
          </a:p>
          <a:p>
            <a:r>
              <a:rPr lang="en-GB" dirty="0"/>
              <a:t>A local history study</a:t>
            </a:r>
          </a:p>
          <a:p>
            <a:r>
              <a:rPr lang="en-GB" dirty="0">
                <a:ea typeface="+mn-lt"/>
                <a:cs typeface="+mn-lt"/>
              </a:rPr>
              <a:t>a study of an aspect or theme in British history that extends pupils’ chronological knowledge beyond 1066</a:t>
            </a:r>
            <a:endParaRPr lang="en-GB" dirty="0"/>
          </a:p>
          <a:p>
            <a:r>
              <a:rPr lang="en-GB" dirty="0"/>
              <a:t>Early civilisations / ancient Greece / non-European culture</a:t>
            </a:r>
          </a:p>
          <a:p>
            <a:endParaRPr lang="en-GB"/>
          </a:p>
          <a:p>
            <a:pPr marL="0" indent="0">
              <a:buNone/>
            </a:pPr>
            <a:endParaRPr lang="en-GB"/>
          </a:p>
        </p:txBody>
      </p:sp>
    </p:spTree>
    <p:extLst>
      <p:ext uri="{BB962C8B-B14F-4D97-AF65-F5344CB8AC3E}">
        <p14:creationId xmlns:p14="http://schemas.microsoft.com/office/powerpoint/2010/main" val="94092148"/>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8F6EB22F29CB4FAFA7E5FE426A944E" ma:contentTypeVersion="17" ma:contentTypeDescription="Create a new document." ma:contentTypeScope="" ma:versionID="829e649dd479188fceed8ddac687d3da">
  <xsd:schema xmlns:xsd="http://www.w3.org/2001/XMLSchema" xmlns:xs="http://www.w3.org/2001/XMLSchema" xmlns:p="http://schemas.microsoft.com/office/2006/metadata/properties" xmlns:ns2="51ff2d99-89a9-4862-b46c-00c4e83f2859" xmlns:ns3="4393af4c-e0eb-4236-a1ec-3bbd3283adc4" targetNamespace="http://schemas.microsoft.com/office/2006/metadata/properties" ma:root="true" ma:fieldsID="675a9e8e33439459f0793456ec48579d" ns2:_="" ns3:_="">
    <xsd:import namespace="51ff2d99-89a9-4862-b46c-00c4e83f2859"/>
    <xsd:import namespace="4393af4c-e0eb-4236-a1ec-3bbd3283ad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f2d99-89a9-4862-b46c-00c4e83f2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c273682-7287-49f1-a014-ad608ce2b957"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93af4c-e0eb-4236-a1ec-3bbd3283ad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293457-bdff-4e89-a493-870730d0c33c}" ma:internalName="TaxCatchAll" ma:showField="CatchAllData" ma:web="4393af4c-e0eb-4236-a1ec-3bbd3283ad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ff2d99-89a9-4862-b46c-00c4e83f2859">
      <Terms xmlns="http://schemas.microsoft.com/office/infopath/2007/PartnerControls"/>
    </lcf76f155ced4ddcb4097134ff3c332f>
    <TaxCatchAll xmlns="4393af4c-e0eb-4236-a1ec-3bbd3283adc4" xsi:nil="true"/>
  </documentManagement>
</p:properties>
</file>

<file path=customXml/itemProps1.xml><?xml version="1.0" encoding="utf-8"?>
<ds:datastoreItem xmlns:ds="http://schemas.openxmlformats.org/officeDocument/2006/customXml" ds:itemID="{4F331EC6-5BB8-4632-8702-AF84EFCFDE7C}"/>
</file>

<file path=customXml/itemProps2.xml><?xml version="1.0" encoding="utf-8"?>
<ds:datastoreItem xmlns:ds="http://schemas.openxmlformats.org/officeDocument/2006/customXml" ds:itemID="{C4D35CF7-6C6A-46EC-91DC-D461BC61ED33}"/>
</file>

<file path=customXml/itemProps3.xml><?xml version="1.0" encoding="utf-8"?>
<ds:datastoreItem xmlns:ds="http://schemas.openxmlformats.org/officeDocument/2006/customXml" ds:itemID="{E606A948-DF6B-4FD2-9D7A-D42676B65B66}"/>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DashVTI</vt:lpstr>
      <vt:lpstr>Primary History Network</vt:lpstr>
      <vt:lpstr>Please try to....</vt:lpstr>
      <vt:lpstr>Today's Plan</vt:lpstr>
      <vt:lpstr>Opening Prayer</vt:lpstr>
      <vt:lpstr>Goals for this group</vt:lpstr>
      <vt:lpstr>Our purpose</vt:lpstr>
      <vt:lpstr>Our History Curriculum is a joined up and developmental programme</vt:lpstr>
      <vt:lpstr>KS1: people, change, significance </vt:lpstr>
      <vt:lpstr>KS2: chronology, links, contrast, sources</vt:lpstr>
      <vt:lpstr>KS3: sustained analysis, historical concepts</vt:lpstr>
      <vt:lpstr>Discussion – how can we make this work?</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554</cp:revision>
  <dcterms:created xsi:type="dcterms:W3CDTF">2025-10-13T13:47:20Z</dcterms:created>
  <dcterms:modified xsi:type="dcterms:W3CDTF">2025-10-13T16:16:23Z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0x0101008D8F6EB22F29CB4FAFA7E5FE426A944E</vt:lpwstr>
  </property>
</Properties>
</file>